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2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4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4229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73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539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40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43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0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9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3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5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0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4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80303-ABB2-4E53-92B6-2A042895FC5A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3353C6-C524-48A4-91EF-B584B9A69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8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53F98-8C68-4ABC-AFC1-709A622B5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55724"/>
          </a:xfrm>
        </p:spPr>
        <p:txBody>
          <a:bodyPr/>
          <a:lstStyle/>
          <a:p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Alkitab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Dewasa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8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48F1C-C041-4189-91D0-E8F2A951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30" y="715617"/>
            <a:ext cx="9727096" cy="57646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err="1"/>
              <a:t>Kisah</a:t>
            </a:r>
            <a:r>
              <a:rPr lang="en-US" sz="4000" dirty="0"/>
              <a:t> yang </a:t>
            </a:r>
            <a:r>
              <a:rPr lang="en-US" sz="4000" dirty="0" err="1"/>
              <a:t>diceritakan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Lukas 2:42-52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yang </a:t>
            </a:r>
            <a:r>
              <a:rPr lang="en-US" sz="4000" dirty="0" err="1"/>
              <a:t>sudah</a:t>
            </a:r>
            <a:r>
              <a:rPr lang="en-US" sz="4000" dirty="0"/>
              <a:t> </a:t>
            </a:r>
            <a:r>
              <a:rPr lang="en-US" sz="4000" dirty="0" err="1"/>
              <a:t>berusia</a:t>
            </a:r>
            <a:r>
              <a:rPr lang="en-US" sz="4000" dirty="0"/>
              <a:t> 12 </a:t>
            </a:r>
            <a:r>
              <a:rPr lang="en-US" sz="4000" dirty="0" err="1"/>
              <a:t>tahun</a:t>
            </a:r>
            <a:r>
              <a:rPr lang="en-US" sz="4000" dirty="0"/>
              <a:t>.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pertama</a:t>
            </a:r>
            <a:r>
              <a:rPr lang="en-US" sz="4000" dirty="0"/>
              <a:t> </a:t>
            </a:r>
            <a:r>
              <a:rPr lang="en-US" sz="4000" dirty="0" err="1"/>
              <a:t>kalinya</a:t>
            </a:r>
            <a:r>
              <a:rPr lang="en-US" sz="4000" dirty="0"/>
              <a:t> </a:t>
            </a:r>
            <a:r>
              <a:rPr lang="en-US" sz="4000" dirty="0" err="1"/>
              <a:t>Ia</a:t>
            </a:r>
            <a:r>
              <a:rPr lang="en-US" sz="4000" dirty="0"/>
              <a:t> </a:t>
            </a:r>
            <a:r>
              <a:rPr lang="en-US" sz="4000" dirty="0" err="1"/>
              <a:t>ikut</a:t>
            </a:r>
            <a:r>
              <a:rPr lang="en-US" sz="4000" dirty="0"/>
              <a:t> orang </a:t>
            </a:r>
            <a:r>
              <a:rPr lang="en-US" sz="4000" dirty="0" err="1"/>
              <a:t>tua</a:t>
            </a:r>
            <a:r>
              <a:rPr lang="en-US" sz="4000" dirty="0"/>
              <a:t>-Nya </a:t>
            </a:r>
            <a:r>
              <a:rPr lang="en-US" sz="4000" dirty="0" err="1"/>
              <a:t>beribadah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Bait Allah di </a:t>
            </a:r>
            <a:r>
              <a:rPr lang="en-US" sz="4000" dirty="0" err="1"/>
              <a:t>Yerusalem</a:t>
            </a:r>
            <a:r>
              <a:rPr lang="en-US" sz="4000" dirty="0"/>
              <a:t>. Akan </a:t>
            </a:r>
            <a:r>
              <a:rPr lang="en-US" sz="4000" dirty="0" err="1"/>
              <a:t>tetapi</a:t>
            </a:r>
            <a:r>
              <a:rPr lang="en-US" sz="4000" dirty="0"/>
              <a:t>, </a:t>
            </a:r>
            <a:r>
              <a:rPr lang="en-US" sz="4000" dirty="0" err="1"/>
              <a:t>ketika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perjalanan</a:t>
            </a:r>
            <a:r>
              <a:rPr lang="en-US" sz="4000" dirty="0"/>
              <a:t> </a:t>
            </a:r>
            <a:r>
              <a:rPr lang="en-US" sz="4000" dirty="0" err="1"/>
              <a:t>kembali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Nazaret</a:t>
            </a:r>
            <a:r>
              <a:rPr lang="en-US" sz="4000" dirty="0"/>
              <a:t>, </a:t>
            </a:r>
            <a:r>
              <a:rPr lang="en-US" sz="4000" dirty="0" err="1"/>
              <a:t>orangtua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menemukan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.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membuat</a:t>
            </a:r>
            <a:r>
              <a:rPr lang="en-US" sz="4000" dirty="0"/>
              <a:t> orang </a:t>
            </a:r>
            <a:r>
              <a:rPr lang="en-US" sz="4000" dirty="0" err="1"/>
              <a:t>tuaNya</a:t>
            </a:r>
            <a:r>
              <a:rPr lang="en-US" sz="4000" dirty="0"/>
              <a:t> </a:t>
            </a:r>
            <a:r>
              <a:rPr lang="en-US" sz="4000" dirty="0" err="1"/>
              <a:t>kembali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Yerusalem</a:t>
            </a:r>
            <a:r>
              <a:rPr lang="en-US" sz="4000" dirty="0"/>
              <a:t> dan </a:t>
            </a:r>
            <a:r>
              <a:rPr lang="en-US" sz="4000" dirty="0" err="1"/>
              <a:t>mereka</a:t>
            </a:r>
            <a:r>
              <a:rPr lang="en-US" sz="4000" dirty="0"/>
              <a:t> </a:t>
            </a:r>
            <a:r>
              <a:rPr lang="en-US" sz="4000" dirty="0" err="1"/>
              <a:t>menemukan</a:t>
            </a:r>
            <a:r>
              <a:rPr lang="en-US" sz="4000" dirty="0"/>
              <a:t> </a:t>
            </a:r>
            <a:r>
              <a:rPr lang="en-US" sz="4000" dirty="0" err="1"/>
              <a:t>Yesus</a:t>
            </a:r>
            <a:r>
              <a:rPr lang="en-US" sz="4000" dirty="0"/>
              <a:t> </a:t>
            </a:r>
            <a:r>
              <a:rPr lang="en-US" sz="4000" dirty="0" err="1"/>
              <a:t>sedang</a:t>
            </a:r>
            <a:r>
              <a:rPr lang="en-US" sz="4000" dirty="0"/>
              <a:t> </a:t>
            </a:r>
            <a:r>
              <a:rPr lang="en-US" sz="4000" dirty="0" err="1"/>
              <a:t>bercakapcakap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para alim ulama di Bait Allah.</a:t>
            </a:r>
          </a:p>
        </p:txBody>
      </p:sp>
    </p:spTree>
    <p:extLst>
      <p:ext uri="{BB962C8B-B14F-4D97-AF65-F5344CB8AC3E}">
        <p14:creationId xmlns:p14="http://schemas.microsoft.com/office/powerpoint/2010/main" val="31213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3A7F6-1272-4938-83AB-C8016CBFE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2808"/>
            <a:ext cx="10515600" cy="62051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dirty="0" err="1">
                <a:latin typeface="Abadi" panose="020B0604020104020204" pitchFamily="34" charset="0"/>
              </a:rPr>
              <a:t>Pertanyaan-pertanyaan</a:t>
            </a:r>
            <a:r>
              <a:rPr lang="en-US" sz="3600" dirty="0">
                <a:latin typeface="Abadi" panose="020B0604020104020204" pitchFamily="34" charset="0"/>
              </a:rPr>
              <a:t> yang </a:t>
            </a:r>
            <a:r>
              <a:rPr lang="en-US" sz="3600" dirty="0" err="1">
                <a:latin typeface="Abadi" panose="020B0604020104020204" pitchFamily="34" charset="0"/>
              </a:rPr>
              <a:t>diajukan</a:t>
            </a:r>
            <a:r>
              <a:rPr lang="en-US" sz="3600" dirty="0">
                <a:latin typeface="Abadi" panose="020B0604020104020204" pitchFamily="34" charset="0"/>
              </a:rPr>
              <a:t>-Nya </a:t>
            </a:r>
            <a:r>
              <a:rPr lang="en-US" sz="3600" dirty="0" err="1">
                <a:latin typeface="Abadi" panose="020B0604020104020204" pitchFamily="34" charset="0"/>
              </a:rPr>
              <a:t>membuat</a:t>
            </a:r>
            <a:r>
              <a:rPr lang="en-US" sz="3600" dirty="0">
                <a:latin typeface="Abadi" panose="020B0604020104020204" pitchFamily="34" charset="0"/>
              </a:rPr>
              <a:t> para alim ulama </a:t>
            </a:r>
            <a:r>
              <a:rPr lang="en-US" sz="3600" dirty="0" err="1">
                <a:latin typeface="Abadi" panose="020B0604020104020204" pitchFamily="34" charset="0"/>
              </a:rPr>
              <a:t>terheran-heran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akan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kecerdasan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Yesus</a:t>
            </a:r>
            <a:r>
              <a:rPr lang="en-US" sz="3600" dirty="0">
                <a:latin typeface="Abadi" panose="020B0604020104020204" pitchFamily="34" charset="0"/>
              </a:rPr>
              <a:t>. </a:t>
            </a:r>
            <a:r>
              <a:rPr lang="en-US" sz="3600" dirty="0" err="1">
                <a:latin typeface="Abadi" panose="020B0604020104020204" pitchFamily="34" charset="0"/>
              </a:rPr>
              <a:t>Memang</a:t>
            </a:r>
            <a:r>
              <a:rPr lang="en-US" sz="3600" dirty="0">
                <a:latin typeface="Abadi" panose="020B0604020104020204" pitchFamily="34" charset="0"/>
              </a:rPr>
              <a:t> pada </a:t>
            </a:r>
            <a:r>
              <a:rPr lang="en-US" sz="3600" dirty="0" err="1">
                <a:latin typeface="Abadi" panose="020B0604020104020204" pitchFamily="34" charset="0"/>
              </a:rPr>
              <a:t>usia</a:t>
            </a:r>
            <a:r>
              <a:rPr lang="en-US" sz="3600" dirty="0">
                <a:latin typeface="Abadi" panose="020B0604020104020204" pitchFamily="34" charset="0"/>
              </a:rPr>
              <a:t> 12 </a:t>
            </a:r>
            <a:r>
              <a:rPr lang="en-US" sz="3600" dirty="0" err="1">
                <a:latin typeface="Abadi" panose="020B0604020104020204" pitchFamily="34" charset="0"/>
              </a:rPr>
              <a:t>tahun</a:t>
            </a:r>
            <a:r>
              <a:rPr lang="en-US" sz="3600" dirty="0">
                <a:latin typeface="Abadi" panose="020B0604020104020204" pitchFamily="34" charset="0"/>
              </a:rPr>
              <a:t>, </a:t>
            </a:r>
            <a:r>
              <a:rPr lang="en-US" sz="3600" dirty="0" err="1">
                <a:latin typeface="Abadi" panose="020B0604020104020204" pitchFamily="34" charset="0"/>
              </a:rPr>
              <a:t>seorang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anak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laki-laki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sudah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latin typeface="Abadi" panose="020B0604020104020204" pitchFamily="34" charset="0"/>
              </a:rPr>
              <a:t>mendapatkan</a:t>
            </a:r>
            <a:r>
              <a:rPr lang="en-US" sz="3600" dirty="0"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cukup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banyak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pembekalan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untuk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menyiapkannya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menjadi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dewasa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. Akan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tetapi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,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bahwa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Yesus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mampu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bertanya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jawab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tentang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hal-hal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yang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membuat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para alim ulama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terkagum-kagum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menunjukkan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bahwa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Yesus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memang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sedang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menjalani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persiapan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untuk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kemudian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memasuki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pelayanan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-Nya yang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hanya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berlangsung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selama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 3 </a:t>
            </a:r>
            <a:r>
              <a:rPr lang="en-US" sz="3600" dirty="0" err="1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tahun</a:t>
            </a:r>
            <a:r>
              <a:rPr lang="en-US" sz="3600" dirty="0">
                <a:solidFill>
                  <a:srgbClr val="231F20"/>
                </a:solidFill>
                <a:effectLst/>
                <a:latin typeface="Abadi" panose="020B0604020104020204" pitchFamily="34" charset="0"/>
              </a:rPr>
              <a:t>. </a:t>
            </a:r>
            <a:endParaRPr lang="en-US" sz="36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08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C83C-8199-4534-B8C3-A9B1684EB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435" y="596348"/>
            <a:ext cx="9427265" cy="6082748"/>
          </a:xfrm>
        </p:spPr>
        <p:txBody>
          <a:bodyPr>
            <a:noAutofit/>
          </a:bodyPr>
          <a:lstStyle/>
          <a:p>
            <a:r>
              <a:rPr lang="en-US" sz="3200" dirty="0"/>
              <a:t>Dari </a:t>
            </a:r>
            <a:r>
              <a:rPr lang="en-US" sz="3200" dirty="0" err="1"/>
              <a:t>usia</a:t>
            </a:r>
            <a:r>
              <a:rPr lang="en-US" sz="3200" dirty="0"/>
              <a:t> 12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usia</a:t>
            </a:r>
            <a:r>
              <a:rPr lang="en-US" sz="3200" dirty="0"/>
              <a:t> 30 </a:t>
            </a:r>
            <a:r>
              <a:rPr lang="en-US" sz="3200" dirty="0" err="1"/>
              <a:t>tahun</a:t>
            </a:r>
            <a:r>
              <a:rPr lang="en-US" sz="3200" dirty="0"/>
              <a:t> —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memulai</a:t>
            </a:r>
            <a:r>
              <a:rPr lang="en-US" sz="3200" dirty="0"/>
              <a:t> </a:t>
            </a:r>
            <a:r>
              <a:rPr lang="en-US" sz="3200" dirty="0" err="1"/>
              <a:t>pelayanan</a:t>
            </a:r>
            <a:r>
              <a:rPr lang="en-US" sz="3200" dirty="0"/>
              <a:t>-Nya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mengumpulkan</a:t>
            </a:r>
            <a:r>
              <a:rPr lang="en-US" sz="3200" dirty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murid — </a:t>
            </a:r>
            <a:r>
              <a:rPr lang="en-US" sz="3200" dirty="0" err="1"/>
              <a:t>bukanlah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yang </a:t>
            </a:r>
            <a:r>
              <a:rPr lang="en-US" sz="3200" dirty="0" err="1"/>
              <a:t>pendek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juga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cerita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pada masa-masa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mehami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Yesus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yang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menyiapkan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. </a:t>
            </a:r>
            <a:r>
              <a:rPr lang="en-US" sz="3200" dirty="0" err="1"/>
              <a:t>Perhatikan</a:t>
            </a:r>
            <a:r>
              <a:rPr lang="en-US" sz="3200" dirty="0"/>
              <a:t> </a:t>
            </a:r>
            <a:r>
              <a:rPr lang="en-US" sz="3200" dirty="0" err="1"/>
              <a:t>ayat</a:t>
            </a:r>
            <a:r>
              <a:rPr lang="en-US" sz="3200" dirty="0"/>
              <a:t> ke-52, “</a:t>
            </a:r>
            <a:r>
              <a:rPr lang="en-US" sz="3200" dirty="0">
                <a:solidFill>
                  <a:schemeClr val="accent1"/>
                </a:solidFill>
              </a:rPr>
              <a:t>Dan </a:t>
            </a:r>
            <a:r>
              <a:rPr lang="en-US" sz="3200" dirty="0" err="1">
                <a:solidFill>
                  <a:schemeClr val="accent1"/>
                </a:solidFill>
              </a:rPr>
              <a:t>Yesus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makin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bertambah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besar</a:t>
            </a:r>
            <a:r>
              <a:rPr lang="en-US" sz="3200" dirty="0">
                <a:solidFill>
                  <a:schemeClr val="accent1"/>
                </a:solidFill>
              </a:rPr>
              <a:t> dan </a:t>
            </a:r>
            <a:r>
              <a:rPr lang="en-US" sz="3200" dirty="0" err="1">
                <a:solidFill>
                  <a:schemeClr val="accent1"/>
                </a:solidFill>
              </a:rPr>
              <a:t>bertambah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hikmatNya</a:t>
            </a:r>
            <a:r>
              <a:rPr lang="en-US" sz="3200" dirty="0">
                <a:solidFill>
                  <a:schemeClr val="accent1"/>
                </a:solidFill>
              </a:rPr>
              <a:t> dan </a:t>
            </a:r>
            <a:r>
              <a:rPr lang="en-US" sz="3200" dirty="0" err="1">
                <a:solidFill>
                  <a:schemeClr val="accent1"/>
                </a:solidFill>
              </a:rPr>
              <a:t>besar</a:t>
            </a:r>
            <a:r>
              <a:rPr lang="en-US" sz="3200" dirty="0">
                <a:solidFill>
                  <a:schemeClr val="accent1"/>
                </a:solidFill>
              </a:rPr>
              <a:t>-Nya, dan </a:t>
            </a:r>
            <a:r>
              <a:rPr lang="en-US" sz="3200" dirty="0" err="1">
                <a:solidFill>
                  <a:schemeClr val="accent1"/>
                </a:solidFill>
              </a:rPr>
              <a:t>makin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dikasihi</a:t>
            </a:r>
            <a:r>
              <a:rPr lang="en-US" sz="3200" dirty="0">
                <a:solidFill>
                  <a:schemeClr val="accent1"/>
                </a:solidFill>
              </a:rPr>
              <a:t> oleh Allah dan </a:t>
            </a:r>
            <a:r>
              <a:rPr lang="en-US" sz="3200" dirty="0" err="1">
                <a:solidFill>
                  <a:schemeClr val="accent1"/>
                </a:solidFill>
              </a:rPr>
              <a:t>manusia</a:t>
            </a:r>
            <a:r>
              <a:rPr lang="en-US" sz="3200" dirty="0">
                <a:solidFill>
                  <a:schemeClr val="accent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40937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2BEAD-866D-4D00-A0A7-1E44C88B2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246" y="437322"/>
            <a:ext cx="9576283" cy="5936974"/>
          </a:xfrm>
        </p:spPr>
        <p:txBody>
          <a:bodyPr>
            <a:normAutofit/>
          </a:bodyPr>
          <a:lstStyle/>
          <a:p>
            <a:r>
              <a:rPr lang="en-US" sz="3200" dirty="0"/>
              <a:t>Dari </a:t>
            </a:r>
            <a:r>
              <a:rPr lang="en-US" sz="3200" dirty="0" err="1"/>
              <a:t>ayat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mengenali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00"/>
                </a:solidFill>
              </a:rPr>
              <a:t>Yesus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bertumbuh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dalam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aspek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isik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bertambah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besar</a:t>
            </a:r>
            <a:r>
              <a:rPr lang="en-US" sz="3200" dirty="0">
                <a:solidFill>
                  <a:srgbClr val="FF0000"/>
                </a:solidFill>
              </a:rPr>
              <a:t>), </a:t>
            </a:r>
            <a:r>
              <a:rPr lang="en-US" sz="3200" dirty="0" err="1">
                <a:solidFill>
                  <a:srgbClr val="FF0000"/>
                </a:solidFill>
              </a:rPr>
              <a:t>kognitif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bertambah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hikmat</a:t>
            </a:r>
            <a:r>
              <a:rPr lang="en-US" sz="3200" dirty="0">
                <a:solidFill>
                  <a:srgbClr val="FF0000"/>
                </a:solidFill>
              </a:rPr>
              <a:t>), </a:t>
            </a:r>
            <a:r>
              <a:rPr lang="en-US" sz="3200" dirty="0" err="1">
                <a:solidFill>
                  <a:srgbClr val="FF0000"/>
                </a:solidFill>
              </a:rPr>
              <a:t>emosi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tidak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marah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kepada</a:t>
            </a:r>
            <a:r>
              <a:rPr lang="en-US" sz="3200" dirty="0">
                <a:solidFill>
                  <a:srgbClr val="FF0000"/>
                </a:solidFill>
              </a:rPr>
              <a:t> orang </a:t>
            </a:r>
            <a:r>
              <a:rPr lang="en-US" sz="3200" dirty="0" err="1">
                <a:solidFill>
                  <a:srgbClr val="FF0000"/>
                </a:solidFill>
              </a:rPr>
              <a:t>tua</a:t>
            </a:r>
            <a:r>
              <a:rPr lang="en-US" sz="3200" dirty="0">
                <a:solidFill>
                  <a:srgbClr val="FF0000"/>
                </a:solidFill>
              </a:rPr>
              <a:t>-Nya </a:t>
            </a:r>
            <a:r>
              <a:rPr lang="en-US" sz="3200" dirty="0" err="1">
                <a:solidFill>
                  <a:srgbClr val="FF0000"/>
                </a:solidFill>
              </a:rPr>
              <a:t>ketika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orangtua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menegur</a:t>
            </a:r>
            <a:r>
              <a:rPr lang="en-US" sz="3200" dirty="0">
                <a:solidFill>
                  <a:srgbClr val="FF0000"/>
                </a:solidFill>
              </a:rPr>
              <a:t>), </a:t>
            </a:r>
            <a:r>
              <a:rPr lang="en-US" sz="3200" dirty="0" err="1">
                <a:solidFill>
                  <a:srgbClr val="FF0000"/>
                </a:solidFill>
              </a:rPr>
              <a:t>sosial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dikasihi</a:t>
            </a:r>
            <a:r>
              <a:rPr lang="en-US" sz="3200" dirty="0">
                <a:solidFill>
                  <a:srgbClr val="FF0000"/>
                </a:solidFill>
              </a:rPr>
              <a:t> oleh </a:t>
            </a:r>
            <a:r>
              <a:rPr lang="en-US" sz="3200" dirty="0" err="1">
                <a:solidFill>
                  <a:srgbClr val="FF0000"/>
                </a:solidFill>
              </a:rPr>
              <a:t>manusia</a:t>
            </a:r>
            <a:r>
              <a:rPr lang="en-US" sz="3200" dirty="0">
                <a:solidFill>
                  <a:srgbClr val="FF0000"/>
                </a:solidFill>
              </a:rPr>
              <a:t>), spiritual (</a:t>
            </a:r>
            <a:r>
              <a:rPr lang="en-US" sz="3200" dirty="0" err="1">
                <a:solidFill>
                  <a:srgbClr val="FF0000"/>
                </a:solidFill>
              </a:rPr>
              <a:t>dikasihi</a:t>
            </a:r>
            <a:r>
              <a:rPr lang="en-US" sz="3200" dirty="0">
                <a:solidFill>
                  <a:srgbClr val="FF0000"/>
                </a:solidFill>
              </a:rPr>
              <a:t> oleh Allah), dan </a:t>
            </a:r>
            <a:r>
              <a:rPr lang="en-US" sz="3200" dirty="0" err="1">
                <a:solidFill>
                  <a:srgbClr val="FF0000"/>
                </a:solidFill>
              </a:rPr>
              <a:t>identitas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diri</a:t>
            </a:r>
            <a:r>
              <a:rPr lang="en-US" sz="3200" dirty="0">
                <a:solidFill>
                  <a:srgbClr val="FF0000"/>
                </a:solidFill>
              </a:rPr>
              <a:t> (</a:t>
            </a:r>
            <a:r>
              <a:rPr lang="en-US" sz="3200" dirty="0" err="1">
                <a:solidFill>
                  <a:srgbClr val="FF0000"/>
                </a:solidFill>
              </a:rPr>
              <a:t>perhatikan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ayat</a:t>
            </a:r>
            <a:r>
              <a:rPr lang="en-US" sz="3200" dirty="0">
                <a:solidFill>
                  <a:srgbClr val="FF0000"/>
                </a:solidFill>
              </a:rPr>
              <a:t> ke-49)</a:t>
            </a:r>
            <a:r>
              <a:rPr lang="en-US" sz="3200" dirty="0"/>
              <a:t>, “Jawab-</a:t>
            </a:r>
            <a:r>
              <a:rPr lang="en-US" sz="3200" dirty="0" err="1"/>
              <a:t>Nyakepada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, “</a:t>
            </a:r>
            <a:r>
              <a:rPr lang="en-US" sz="3200" dirty="0" err="1"/>
              <a:t>Mengapa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mencari</a:t>
            </a:r>
            <a:r>
              <a:rPr lang="en-US" sz="3200" dirty="0"/>
              <a:t> </a:t>
            </a:r>
            <a:r>
              <a:rPr lang="en-US" sz="3200" dirty="0" err="1"/>
              <a:t>Aku</a:t>
            </a:r>
            <a:r>
              <a:rPr lang="en-US" sz="3200" dirty="0"/>
              <a:t>? </a:t>
            </a:r>
            <a:r>
              <a:rPr lang="en-US" sz="3200" dirty="0" err="1"/>
              <a:t>Tidakkah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tahu</a:t>
            </a:r>
            <a:r>
              <a:rPr lang="en-US" sz="3200" dirty="0"/>
              <a:t>,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Aku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Bapa</a:t>
            </a:r>
            <a:r>
              <a:rPr lang="en-US" sz="3200" dirty="0"/>
              <a:t>-Ku?”</a:t>
            </a:r>
          </a:p>
        </p:txBody>
      </p:sp>
    </p:spTree>
    <p:extLst>
      <p:ext uri="{BB962C8B-B14F-4D97-AF65-F5344CB8AC3E}">
        <p14:creationId xmlns:p14="http://schemas.microsoft.com/office/powerpoint/2010/main" val="21916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B8597-F879-4104-8B80-BD46EA659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2289" y="702365"/>
            <a:ext cx="9695553" cy="5645425"/>
          </a:xfrm>
        </p:spPr>
        <p:txBody>
          <a:bodyPr>
            <a:normAutofit/>
          </a:bodyPr>
          <a:lstStyle/>
          <a:p>
            <a:r>
              <a:rPr lang="en-US" sz="3600" dirty="0"/>
              <a:t>Rasul Paulus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pesan</a:t>
            </a:r>
            <a:r>
              <a:rPr lang="en-US" sz="3600" dirty="0"/>
              <a:t> di </a:t>
            </a:r>
            <a:r>
              <a:rPr lang="en-US" sz="3600" dirty="0" err="1"/>
              <a:t>dalam</a:t>
            </a:r>
            <a:r>
              <a:rPr lang="en-US" sz="3600" dirty="0"/>
              <a:t> 1 </a:t>
            </a:r>
            <a:r>
              <a:rPr lang="en-US" sz="3600" dirty="0" err="1"/>
              <a:t>Korintus</a:t>
            </a:r>
            <a:r>
              <a:rPr lang="en-US" sz="3600" dirty="0"/>
              <a:t> 14:20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perlunya</a:t>
            </a:r>
            <a:r>
              <a:rPr lang="en-US" sz="3600" dirty="0"/>
              <a:t> </a:t>
            </a:r>
            <a:r>
              <a:rPr lang="en-US" sz="3600" dirty="0" err="1"/>
              <a:t>pertumbuhan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semakin</a:t>
            </a:r>
            <a:r>
              <a:rPr lang="en-US" sz="3600" dirty="0"/>
              <a:t> </a:t>
            </a:r>
            <a:r>
              <a:rPr lang="en-US" sz="3600" dirty="0" err="1"/>
              <a:t>dewasa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spiritual.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ringkas</a:t>
            </a:r>
            <a:r>
              <a:rPr lang="en-US" sz="3600" dirty="0"/>
              <a:t>,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dikatakan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bertumbuh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dewasa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spiritual </a:t>
            </a:r>
            <a:r>
              <a:rPr lang="en-US" sz="3600" dirty="0" err="1"/>
              <a:t>hanyalah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diperoleh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bila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seseorang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menjaga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hubungan</a:t>
            </a:r>
            <a:r>
              <a:rPr lang="en-US" sz="3600" dirty="0">
                <a:solidFill>
                  <a:srgbClr val="FF0000"/>
                </a:solidFill>
              </a:rPr>
              <a:t> yang </a:t>
            </a:r>
            <a:r>
              <a:rPr lang="en-US" sz="3600" dirty="0" err="1">
                <a:solidFill>
                  <a:srgbClr val="FF0000"/>
                </a:solidFill>
              </a:rPr>
              <a:t>akrab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dengan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Tuhan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melalui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doa</a:t>
            </a:r>
            <a:r>
              <a:rPr lang="en-US" sz="3600" dirty="0">
                <a:solidFill>
                  <a:srgbClr val="FF0000"/>
                </a:solidFill>
              </a:rPr>
              <a:t> dan </a:t>
            </a:r>
            <a:r>
              <a:rPr lang="en-US" sz="3600" dirty="0" err="1">
                <a:solidFill>
                  <a:srgbClr val="FF0000"/>
                </a:solidFill>
              </a:rPr>
              <a:t>pembacaan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firman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(Sproul, 1998).</a:t>
            </a:r>
          </a:p>
        </p:txBody>
      </p:sp>
    </p:spTree>
    <p:extLst>
      <p:ext uri="{BB962C8B-B14F-4D97-AF65-F5344CB8AC3E}">
        <p14:creationId xmlns:p14="http://schemas.microsoft.com/office/powerpoint/2010/main" val="3316646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0437C-DEF3-4DB6-AF04-C81AB57A7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357808"/>
            <a:ext cx="8915400" cy="5883965"/>
          </a:xfrm>
        </p:spPr>
        <p:txBody>
          <a:bodyPr>
            <a:noAutofit/>
          </a:bodyPr>
          <a:lstStyle/>
          <a:p>
            <a:r>
              <a:rPr lang="en-US" sz="3600" dirty="0" err="1"/>
              <a:t>Dengan</a:t>
            </a:r>
            <a:r>
              <a:rPr lang="en-US" sz="3600" dirty="0"/>
              <a:t> kata lain, </a:t>
            </a:r>
            <a:r>
              <a:rPr lang="en-US" sz="3600" dirty="0" err="1"/>
              <a:t>dewasa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spiritual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diperoleh</a:t>
            </a:r>
            <a:r>
              <a:rPr lang="en-US" sz="3600" dirty="0"/>
              <a:t> </a:t>
            </a:r>
            <a:r>
              <a:rPr lang="en-US" sz="3600" dirty="0" err="1"/>
              <a:t>bila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 </a:t>
            </a:r>
            <a:r>
              <a:rPr lang="en-US" sz="3600" dirty="0" err="1"/>
              <a:t>menjadikan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prioritas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/>
              <a:t>.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pernah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terlalu</a:t>
            </a:r>
            <a:r>
              <a:rPr lang="en-US" sz="3600" dirty="0"/>
              <a:t> </a:t>
            </a:r>
            <a:r>
              <a:rPr lang="en-US" sz="3600" dirty="0" err="1"/>
              <a:t>muda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mulai</a:t>
            </a:r>
            <a:r>
              <a:rPr lang="en-US" sz="3600" dirty="0"/>
              <a:t> </a:t>
            </a:r>
            <a:r>
              <a:rPr lang="en-US" sz="3600" dirty="0" err="1"/>
              <a:t>mengenal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pribadi</a:t>
            </a:r>
            <a:r>
              <a:rPr lang="en-US" sz="3600" dirty="0"/>
              <a:t>. </a:t>
            </a:r>
            <a:r>
              <a:rPr lang="en-US" sz="3600" dirty="0" err="1"/>
              <a:t>Seluruh</a:t>
            </a:r>
            <a:r>
              <a:rPr lang="en-US" sz="3600" dirty="0"/>
              <a:t> </a:t>
            </a:r>
            <a:r>
              <a:rPr lang="en-US" sz="3600" dirty="0" err="1"/>
              <a:t>pembahasan</a:t>
            </a:r>
            <a:r>
              <a:rPr lang="en-US" sz="3600" dirty="0"/>
              <a:t> </a:t>
            </a:r>
            <a:r>
              <a:rPr lang="en-US" sz="3600" dirty="0" err="1"/>
              <a:t>materi</a:t>
            </a:r>
            <a:r>
              <a:rPr lang="en-US" sz="3600" dirty="0"/>
              <a:t> di Kelas X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membekali</a:t>
            </a:r>
            <a:r>
              <a:rPr lang="en-US" sz="3600" dirty="0"/>
              <a:t> kalian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karya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isu</a:t>
            </a:r>
            <a:r>
              <a:rPr lang="en-US" sz="3600" dirty="0"/>
              <a:t> </a:t>
            </a:r>
            <a:r>
              <a:rPr lang="en-US" sz="3600" dirty="0" err="1"/>
              <a:t>kehidupan</a:t>
            </a:r>
            <a:r>
              <a:rPr lang="en-US" sz="3600" dirty="0"/>
              <a:t> yang kalian </a:t>
            </a:r>
            <a:r>
              <a:rPr lang="en-US" sz="3600" dirty="0" err="1"/>
              <a:t>sudah</a:t>
            </a:r>
            <a:r>
              <a:rPr lang="en-US" sz="3600" dirty="0"/>
              <a:t>, </a:t>
            </a:r>
            <a:r>
              <a:rPr lang="en-US" sz="3600" dirty="0" err="1"/>
              <a:t>sedang</a:t>
            </a:r>
            <a:r>
              <a:rPr lang="en-US" sz="3600" dirty="0"/>
              <a:t>, dan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jalani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70028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</TotalTime>
  <Words>398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Abadi</vt:lpstr>
      <vt:lpstr>Arial</vt:lpstr>
      <vt:lpstr>Century Gothic</vt:lpstr>
      <vt:lpstr>Wingdings 3</vt:lpstr>
      <vt:lpstr>Wisp</vt:lpstr>
      <vt:lpstr>Pesan Alkitab tentang Menjadi Dewasa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Pesan Alkitab tentang Menjadi Dewasa</dc:title>
  <dc:creator>rikkbeef@gmail.com</dc:creator>
  <cp:lastModifiedBy>rikkbeef@gmail.com</cp:lastModifiedBy>
  <cp:revision>2</cp:revision>
  <dcterms:created xsi:type="dcterms:W3CDTF">2021-07-26T09:34:25Z</dcterms:created>
  <dcterms:modified xsi:type="dcterms:W3CDTF">2021-07-27T04:55:40Z</dcterms:modified>
</cp:coreProperties>
</file>