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6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1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6031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74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29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19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7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8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5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8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8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9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24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09F2-4BB5-4444-BCF6-B3098549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Hidup Baru di Dalam Kristus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ED319-AA69-438D-92CD-98E42025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834166"/>
            <a:ext cx="9613861" cy="46461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3600" dirty="0"/>
              <a:t>	Kita </a:t>
            </a:r>
            <a:r>
              <a:rPr lang="en-ID" sz="3600" dirty="0" err="1"/>
              <a:t>belajar</a:t>
            </a:r>
            <a:r>
              <a:rPr lang="en-ID" sz="3600" dirty="0"/>
              <a:t> </a:t>
            </a:r>
            <a:r>
              <a:rPr lang="en-ID" sz="3600" dirty="0" err="1"/>
              <a:t>melalui</a:t>
            </a:r>
            <a:r>
              <a:rPr lang="en-ID" sz="3600" dirty="0"/>
              <a:t> </a:t>
            </a:r>
            <a:r>
              <a:rPr lang="en-ID" sz="3600" dirty="0" err="1"/>
              <a:t>kehidupan</a:t>
            </a:r>
            <a:r>
              <a:rPr lang="en-ID" sz="3600" dirty="0"/>
              <a:t> dan </a:t>
            </a:r>
            <a:r>
              <a:rPr lang="en-ID" sz="3600" dirty="0" err="1"/>
              <a:t>pelayanan</a:t>
            </a:r>
            <a:r>
              <a:rPr lang="en-ID" sz="3600" dirty="0"/>
              <a:t> Paulus. </a:t>
            </a:r>
            <a:r>
              <a:rPr lang="en-ID" sz="3600" dirty="0" err="1"/>
              <a:t>Ia</a:t>
            </a:r>
            <a:r>
              <a:rPr lang="en-ID" sz="3600" dirty="0"/>
              <a:t> </a:t>
            </a:r>
            <a:r>
              <a:rPr lang="en-ID" sz="3600" dirty="0" err="1"/>
              <a:t>berkunjung</a:t>
            </a:r>
            <a:r>
              <a:rPr lang="en-ID" sz="3600" dirty="0"/>
              <a:t> </a:t>
            </a:r>
            <a:r>
              <a:rPr lang="en-ID" sz="3600" dirty="0" err="1"/>
              <a:t>ke</a:t>
            </a:r>
            <a:r>
              <a:rPr lang="en-ID" sz="3600" dirty="0"/>
              <a:t> </a:t>
            </a:r>
            <a:r>
              <a:rPr lang="en-ID" sz="3600" dirty="0" err="1"/>
              <a:t>berbagai</a:t>
            </a:r>
            <a:r>
              <a:rPr lang="en-ID" sz="3600" dirty="0"/>
              <a:t> </a:t>
            </a:r>
            <a:r>
              <a:rPr lang="en-ID" sz="3600" dirty="0" err="1"/>
              <a:t>kota</a:t>
            </a:r>
            <a:r>
              <a:rPr lang="en-ID" sz="3600" dirty="0"/>
              <a:t> yang </a:t>
            </a:r>
            <a:r>
              <a:rPr lang="en-ID" sz="3600" dirty="0" err="1"/>
              <a:t>ada</a:t>
            </a:r>
            <a:r>
              <a:rPr lang="en-ID" sz="3600" dirty="0"/>
              <a:t> di </a:t>
            </a:r>
            <a:r>
              <a:rPr lang="en-ID" sz="3600" dirty="0" err="1"/>
              <a:t>Palestina</a:t>
            </a:r>
            <a:r>
              <a:rPr lang="en-ID" sz="3600" dirty="0"/>
              <a:t> dan </a:t>
            </a:r>
            <a:r>
              <a:rPr lang="en-ID" sz="3600" dirty="0" err="1"/>
              <a:t>kemudian</a:t>
            </a:r>
            <a:r>
              <a:rPr lang="en-ID" sz="3600" dirty="0"/>
              <a:t> di Asia Kecil, yang </a:t>
            </a:r>
            <a:r>
              <a:rPr lang="en-ID" sz="3600" dirty="0" err="1"/>
              <a:t>kini</a:t>
            </a:r>
            <a:r>
              <a:rPr lang="en-ID" sz="3600" dirty="0"/>
              <a:t> </a:t>
            </a:r>
            <a:r>
              <a:rPr lang="en-ID" sz="3600" dirty="0" err="1"/>
              <a:t>dikenal</a:t>
            </a:r>
            <a:r>
              <a:rPr lang="en-ID" sz="3600" dirty="0"/>
              <a:t> </a:t>
            </a:r>
            <a:r>
              <a:rPr lang="en-ID" sz="3600" dirty="0" err="1"/>
              <a:t>sebagaiwilayah</a:t>
            </a:r>
            <a:r>
              <a:rPr lang="en-ID" sz="3600" dirty="0"/>
              <a:t> </a:t>
            </a:r>
            <a:r>
              <a:rPr lang="en-ID" sz="3600" dirty="0" err="1"/>
              <a:t>Turki</a:t>
            </a:r>
            <a:r>
              <a:rPr lang="en-ID" sz="3600" dirty="0"/>
              <a:t>. Ada </a:t>
            </a:r>
            <a:r>
              <a:rPr lang="en-ID" sz="3600" dirty="0" err="1"/>
              <a:t>tiga</a:t>
            </a:r>
            <a:r>
              <a:rPr lang="en-ID" sz="3600" dirty="0"/>
              <a:t> </a:t>
            </a:r>
            <a:r>
              <a:rPr lang="en-ID" sz="3600" dirty="0" err="1"/>
              <a:t>perjalanan</a:t>
            </a:r>
            <a:r>
              <a:rPr lang="en-ID" sz="3600" dirty="0"/>
              <a:t> </a:t>
            </a:r>
            <a:r>
              <a:rPr lang="en-ID" sz="3600" dirty="0" err="1"/>
              <a:t>misi</a:t>
            </a:r>
            <a:r>
              <a:rPr lang="en-ID" sz="3600" dirty="0"/>
              <a:t> yang </a:t>
            </a:r>
            <a:r>
              <a:rPr lang="en-ID" sz="3600" dirty="0" err="1"/>
              <a:t>dilakukan</a:t>
            </a:r>
            <a:r>
              <a:rPr lang="en-ID" sz="3600" dirty="0"/>
              <a:t> Paulus pada masa </a:t>
            </a:r>
            <a:r>
              <a:rPr lang="en-ID" sz="3600" dirty="0" err="1"/>
              <a:t>itu</a:t>
            </a:r>
            <a:r>
              <a:rPr lang="en-ID" sz="3600" dirty="0"/>
              <a:t>. Paulus </a:t>
            </a:r>
            <a:r>
              <a:rPr lang="en-ID" sz="3600" dirty="0" err="1"/>
              <a:t>harus</a:t>
            </a:r>
            <a:r>
              <a:rPr lang="en-ID" sz="3600" dirty="0"/>
              <a:t> </a:t>
            </a:r>
            <a:r>
              <a:rPr lang="en-ID" sz="3600" dirty="0" err="1"/>
              <a:t>menempuh</a:t>
            </a:r>
            <a:r>
              <a:rPr lang="en-ID" sz="3600" dirty="0"/>
              <a:t> </a:t>
            </a:r>
            <a:r>
              <a:rPr lang="en-ID" sz="3600" dirty="0" err="1"/>
              <a:t>bahaya</a:t>
            </a:r>
            <a:r>
              <a:rPr lang="en-ID" sz="3600" dirty="0"/>
              <a:t> dan </a:t>
            </a:r>
            <a:r>
              <a:rPr lang="en-ID" sz="3600" dirty="0" err="1"/>
              <a:t>hidupnya</a:t>
            </a:r>
            <a:r>
              <a:rPr lang="en-ID" sz="3600" dirty="0"/>
              <a:t> </a:t>
            </a:r>
            <a:r>
              <a:rPr lang="en-ID" sz="3600" dirty="0" err="1"/>
              <a:t>terancam</a:t>
            </a:r>
            <a:r>
              <a:rPr lang="en-ID" sz="3600" dirty="0"/>
              <a:t>. Paulus </a:t>
            </a:r>
            <a:r>
              <a:rPr lang="en-ID" sz="3600" dirty="0" err="1"/>
              <a:t>pernah</a:t>
            </a:r>
            <a:r>
              <a:rPr lang="en-ID" sz="3600" dirty="0"/>
              <a:t> </a:t>
            </a:r>
            <a:r>
              <a:rPr lang="en-ID" sz="3600" dirty="0" err="1"/>
              <a:t>terdampar</a:t>
            </a:r>
            <a:r>
              <a:rPr lang="en-ID" sz="3600" dirty="0"/>
              <a:t> di Malta </a:t>
            </a:r>
            <a:r>
              <a:rPr lang="en-ID" sz="3600" dirty="0" err="1"/>
              <a:t>karena</a:t>
            </a:r>
            <a:r>
              <a:rPr lang="en-ID" sz="3600" dirty="0"/>
              <a:t> </a:t>
            </a:r>
            <a:r>
              <a:rPr lang="en-ID" sz="3600" dirty="0" err="1"/>
              <a:t>kapalnya</a:t>
            </a:r>
            <a:r>
              <a:rPr lang="en-ID" sz="3600" dirty="0"/>
              <a:t> </a:t>
            </a:r>
            <a:r>
              <a:rPr lang="en-ID" sz="3600" dirty="0" err="1"/>
              <a:t>karam</a:t>
            </a:r>
            <a:r>
              <a:rPr lang="en-ID" sz="3600" dirty="0"/>
              <a:t>. </a:t>
            </a:r>
            <a:r>
              <a:rPr lang="en-ID" sz="3600" dirty="0" err="1"/>
              <a:t>Ia</a:t>
            </a:r>
            <a:r>
              <a:rPr lang="en-ID" sz="3600" dirty="0"/>
              <a:t> </a:t>
            </a:r>
            <a:r>
              <a:rPr lang="en-ID" sz="3600" dirty="0" err="1"/>
              <a:t>kedinginan</a:t>
            </a:r>
            <a:r>
              <a:rPr lang="en-ID" sz="3600" dirty="0"/>
              <a:t> </a:t>
            </a:r>
            <a:r>
              <a:rPr lang="en-ID" sz="3600" dirty="0" err="1"/>
              <a:t>karena</a:t>
            </a:r>
            <a:r>
              <a:rPr lang="en-ID" sz="3600" dirty="0"/>
              <a:t> </a:t>
            </a:r>
            <a:r>
              <a:rPr lang="en-ID" sz="3600" dirty="0" err="1"/>
              <a:t>badai</a:t>
            </a:r>
            <a:r>
              <a:rPr lang="en-ID" sz="3600" dirty="0"/>
              <a:t> yang </a:t>
            </a:r>
            <a:r>
              <a:rPr lang="en-ID" sz="3600" dirty="0" err="1"/>
              <a:t>menerpa</a:t>
            </a:r>
            <a:r>
              <a:rPr lang="en-ID" sz="3600" dirty="0"/>
              <a:t> </a:t>
            </a:r>
            <a:r>
              <a:rPr lang="en-ID" sz="3600" dirty="0" err="1"/>
              <a:t>kapalnya</a:t>
            </a:r>
            <a:r>
              <a:rPr lang="en-ID" sz="3600" dirty="0"/>
              <a:t>, </a:t>
            </a:r>
            <a:r>
              <a:rPr lang="en-ID" sz="3600" dirty="0" err="1"/>
              <a:t>sementara</a:t>
            </a:r>
            <a:r>
              <a:rPr lang="en-ID" sz="3600" dirty="0"/>
              <a:t> </a:t>
            </a:r>
            <a:r>
              <a:rPr lang="en-ID" sz="3600" dirty="0" err="1"/>
              <a:t>pakaiannya</a:t>
            </a:r>
            <a:r>
              <a:rPr lang="en-ID" sz="3600" dirty="0"/>
              <a:t>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memadai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menghadapi</a:t>
            </a:r>
            <a:r>
              <a:rPr lang="en-ID" sz="3600" dirty="0"/>
              <a:t> </a:t>
            </a:r>
            <a:r>
              <a:rPr lang="en-ID" sz="3600" dirty="0" err="1"/>
              <a:t>udara</a:t>
            </a:r>
            <a:r>
              <a:rPr lang="en-ID" sz="3600" dirty="0"/>
              <a:t> yang </a:t>
            </a:r>
            <a:r>
              <a:rPr lang="en-ID" sz="3600" dirty="0" err="1"/>
              <a:t>dingin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12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642E1-1CDB-4B4B-9296-5D8496AAA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329" y="667099"/>
            <a:ext cx="9613861" cy="5826466"/>
          </a:xfrm>
        </p:spPr>
        <p:txBody>
          <a:bodyPr>
            <a:normAutofit/>
          </a:bodyPr>
          <a:lstStyle/>
          <a:p>
            <a:pPr algn="l"/>
            <a:r>
              <a:rPr lang="en-ID" sz="3600" dirty="0"/>
              <a:t>Paulus </a:t>
            </a:r>
            <a:r>
              <a:rPr lang="en-ID" sz="3600" dirty="0" err="1"/>
              <a:t>menggambarkan</a:t>
            </a:r>
            <a:r>
              <a:rPr lang="en-ID" sz="3600" dirty="0"/>
              <a:t> </a:t>
            </a:r>
            <a:r>
              <a:rPr lang="en-ID" sz="3600" dirty="0" err="1"/>
              <a:t>pengalaman</a:t>
            </a:r>
            <a:r>
              <a:rPr lang="en-ID" sz="3600" dirty="0"/>
              <a:t> </a:t>
            </a:r>
            <a:r>
              <a:rPr lang="en-ID" sz="3600" dirty="0" err="1"/>
              <a:t>penderitaannya</a:t>
            </a:r>
            <a:r>
              <a:rPr lang="en-ID" sz="3600" dirty="0"/>
              <a:t> </a:t>
            </a:r>
            <a:r>
              <a:rPr lang="en-ID" sz="3600" dirty="0" err="1"/>
              <a:t>seperti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tertulis</a:t>
            </a:r>
            <a:r>
              <a:rPr lang="en-ID" sz="3600" dirty="0"/>
              <a:t> </a:t>
            </a:r>
            <a:r>
              <a:rPr lang="en-ID" sz="3600" dirty="0" err="1"/>
              <a:t>dalam</a:t>
            </a:r>
            <a:r>
              <a:rPr lang="en-ID" sz="3600" dirty="0"/>
              <a:t> </a:t>
            </a:r>
            <a:r>
              <a:rPr lang="en-ID" sz="3600" b="0" i="0" u="none" strike="noStrike" baseline="0" dirty="0">
                <a:latin typeface="LinLibertine"/>
              </a:rPr>
              <a:t>2 </a:t>
            </a:r>
            <a:r>
              <a:rPr lang="en-ID" sz="3600" b="0" i="0" u="none" strike="noStrike" baseline="0" dirty="0" err="1">
                <a:latin typeface="LinLibertine"/>
              </a:rPr>
              <a:t>Korintus</a:t>
            </a:r>
            <a:r>
              <a:rPr lang="en-ID" sz="3600" b="0" i="0" u="none" strike="noStrike" baseline="0" dirty="0">
                <a:latin typeface="LinLibertine"/>
              </a:rPr>
              <a:t> 11</a:t>
            </a:r>
            <a:r>
              <a:rPr lang="en-ID" sz="3600" dirty="0">
                <a:latin typeface="LinLibertine"/>
              </a:rPr>
              <a:t>:</a:t>
            </a:r>
            <a:r>
              <a:rPr lang="en-ID" sz="3600" b="0" i="0" u="none" strike="noStrike" baseline="0" dirty="0">
                <a:latin typeface="LinLibertine"/>
              </a:rPr>
              <a:t>23-28(BACA) </a:t>
            </a:r>
            <a:r>
              <a:rPr lang="en-ID" sz="3600" b="0" i="0" u="none" strike="noStrike" baseline="0" dirty="0" err="1">
                <a:latin typeface="LinLibertine"/>
              </a:rPr>
              <a:t>hidupnya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penuh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dengan</a:t>
            </a:r>
            <a:r>
              <a:rPr lang="en-ID" sz="360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penderitaan</a:t>
            </a:r>
            <a:r>
              <a:rPr lang="en-ID" sz="3600" b="0" i="0" u="none" strike="noStrike" baseline="0" dirty="0">
                <a:latin typeface="LinLibertine"/>
              </a:rPr>
              <a:t>. </a:t>
            </a:r>
          </a:p>
          <a:p>
            <a:pPr algn="l"/>
            <a:r>
              <a:rPr lang="en-ID" sz="3600" b="0" i="0" u="none" strike="noStrike" baseline="0" dirty="0" err="1">
                <a:latin typeface="LinLibertine"/>
              </a:rPr>
              <a:t>Meskipun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demikian</a:t>
            </a:r>
            <a:r>
              <a:rPr lang="en-ID" sz="3600" b="0" i="0" u="none" strike="noStrike" baseline="0" dirty="0">
                <a:latin typeface="LinLibertine"/>
              </a:rPr>
              <a:t>, Paulus </a:t>
            </a:r>
            <a:r>
              <a:rPr lang="en-ID" sz="3600" b="0" i="0" u="none" strike="noStrike" baseline="0" dirty="0" err="1">
                <a:latin typeface="LinLibertine"/>
              </a:rPr>
              <a:t>menunjukkan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bahwa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ia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tahan</a:t>
            </a:r>
            <a:r>
              <a:rPr lang="en-ID" sz="3600" b="0" i="0" u="none" strike="noStrike" baseline="0" dirty="0">
                <a:latin typeface="LinLibertine"/>
              </a:rPr>
              <a:t> uji. </a:t>
            </a:r>
            <a:r>
              <a:rPr lang="en-ID" sz="3600" b="0" i="0" u="none" strike="noStrike" baseline="0" dirty="0" err="1">
                <a:latin typeface="LinLibertine"/>
              </a:rPr>
              <a:t>Berkali</a:t>
            </a:r>
            <a:r>
              <a:rPr lang="en-ID" sz="3600" b="0" i="0" u="none" strike="noStrike" baseline="0" dirty="0">
                <a:latin typeface="LinLibertine"/>
              </a:rPr>
              <a:t>-kali </a:t>
            </a:r>
            <a:r>
              <a:rPr lang="en-ID" sz="3600" b="0" i="0" u="none" strike="noStrike" baseline="0" dirty="0" err="1">
                <a:latin typeface="LinLibertine"/>
              </a:rPr>
              <a:t>ia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bangkit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kembali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dari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penderitaannya</a:t>
            </a:r>
            <a:r>
              <a:rPr lang="en-ID" sz="3600" dirty="0">
                <a:latin typeface="LinLibertine"/>
              </a:rPr>
              <a:t> </a:t>
            </a:r>
            <a:r>
              <a:rPr lang="en-ID" sz="3600" b="0" i="0" u="none" strike="noStrike" baseline="0" dirty="0">
                <a:latin typeface="LinLibertine"/>
              </a:rPr>
              <a:t>dan </a:t>
            </a:r>
            <a:r>
              <a:rPr lang="en-ID" sz="3600" b="0" i="0" u="none" strike="noStrike" baseline="0" dirty="0" err="1">
                <a:latin typeface="LinLibertine"/>
              </a:rPr>
              <a:t>itu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semua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membuatnya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membuktikan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tekadnya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sebagai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pelayan</a:t>
            </a:r>
            <a:r>
              <a:rPr lang="en-ID" sz="360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Kristus</a:t>
            </a:r>
            <a:r>
              <a:rPr lang="en-ID" sz="3600" b="0" i="0" u="none" strike="noStrike" baseline="0" dirty="0">
                <a:latin typeface="LinLibertine"/>
              </a:rPr>
              <a:t> yang </a:t>
            </a:r>
            <a:r>
              <a:rPr lang="en-ID" sz="3600" b="0" i="0" u="none" strike="noStrike" baseline="0" dirty="0" err="1">
                <a:latin typeface="LinLibertine"/>
              </a:rPr>
              <a:t>tangguh</a:t>
            </a:r>
            <a:r>
              <a:rPr lang="en-ID" sz="3600" b="0" i="0" u="none" strike="noStrike" baseline="0" dirty="0">
                <a:latin typeface="LinLibertine"/>
              </a:rPr>
              <a:t>. </a:t>
            </a:r>
            <a:r>
              <a:rPr lang="en-ID" sz="3600" b="0" i="0" u="none" strike="noStrike" baseline="0" dirty="0" err="1">
                <a:latin typeface="LinLibertine"/>
              </a:rPr>
              <a:t>Inilah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sebuah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contoh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tentang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hidup</a:t>
            </a:r>
            <a:r>
              <a:rPr lang="en-ID" sz="3600" b="0" i="0" u="none" strike="noStrike" baseline="0" dirty="0">
                <a:latin typeface="LinLibertine"/>
              </a:rPr>
              <a:t> yang </a:t>
            </a:r>
            <a:r>
              <a:rPr lang="en-ID" sz="3600" b="0" i="0" u="none" strike="noStrike" baseline="0" dirty="0" err="1">
                <a:latin typeface="LinLibertine"/>
              </a:rPr>
              <a:t>baru</a:t>
            </a:r>
            <a:r>
              <a:rPr lang="en-ID" sz="3600" b="0" i="0" u="none" strike="noStrike" baseline="0" dirty="0">
                <a:latin typeface="LinLibertine"/>
              </a:rPr>
              <a:t> di </a:t>
            </a:r>
            <a:r>
              <a:rPr lang="en-ID" sz="3600" b="0" i="0" u="none" strike="noStrike" baseline="0" dirty="0" err="1">
                <a:latin typeface="LinLibertine"/>
              </a:rPr>
              <a:t>dalam</a:t>
            </a:r>
            <a:r>
              <a:rPr lang="en-ID" sz="3600" b="0" i="0" u="none" strike="noStrike" baseline="0" dirty="0">
                <a:latin typeface="LinLibertine"/>
              </a:rPr>
              <a:t> </a:t>
            </a:r>
            <a:r>
              <a:rPr lang="en-ID" sz="3600" b="0" i="0" u="none" strike="noStrike" baseline="0" dirty="0" err="1">
                <a:latin typeface="LinLibertine"/>
              </a:rPr>
              <a:t>Kristus</a:t>
            </a:r>
            <a:r>
              <a:rPr lang="en-ID" sz="3600" b="0" i="0" u="none" strike="noStrike" baseline="0" dirty="0">
                <a:latin typeface="LinLibertine"/>
              </a:rPr>
              <a:t> (</a:t>
            </a:r>
            <a:r>
              <a:rPr lang="en-ID" sz="3600" b="0" i="0" u="none" strike="noStrike" baseline="0" dirty="0" err="1">
                <a:latin typeface="LinLibertine"/>
              </a:rPr>
              <a:t>Lowery</a:t>
            </a:r>
            <a:r>
              <a:rPr lang="en-ID" sz="3600" b="0" i="0" u="none" strike="noStrike" baseline="0" dirty="0">
                <a:latin typeface="LinLibertine"/>
              </a:rPr>
              <a:t>, 1985).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1932308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A1C4F-9E69-4790-8B7F-8F16496B4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51" y="640595"/>
            <a:ext cx="9947923" cy="56806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Selain</a:t>
            </a:r>
            <a:r>
              <a:rPr lang="en-US" sz="3200" dirty="0"/>
              <a:t> Paulus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, </a:t>
            </a:r>
            <a:r>
              <a:rPr lang="en-US" sz="3200" dirty="0" err="1"/>
              <a:t>Kehidupan</a:t>
            </a:r>
            <a:r>
              <a:rPr lang="en-US" sz="3200" dirty="0"/>
              <a:t> murid-murid </a:t>
            </a:r>
            <a:r>
              <a:rPr lang="en-US" sz="3200" dirty="0" err="1"/>
              <a:t>yanglain</a:t>
            </a:r>
            <a:r>
              <a:rPr lang="en-US" sz="3200" dirty="0"/>
              <a:t> pun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dicatat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manusia-manusia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. </a:t>
            </a:r>
            <a:r>
              <a:rPr lang="en-US" sz="3200" dirty="0" err="1"/>
              <a:t>Menurut</a:t>
            </a:r>
            <a:r>
              <a:rPr lang="en-US" sz="3200" dirty="0"/>
              <a:t> </a:t>
            </a:r>
            <a:r>
              <a:rPr lang="en-US" sz="3200" dirty="0" err="1"/>
              <a:t>tradisi</a:t>
            </a:r>
            <a:r>
              <a:rPr lang="en-US" sz="3200" dirty="0"/>
              <a:t>, </a:t>
            </a:r>
            <a:r>
              <a:rPr lang="en-US" sz="3200" dirty="0" err="1"/>
              <a:t>Petrus,seperti</a:t>
            </a:r>
            <a:r>
              <a:rPr lang="en-US" sz="3200" dirty="0"/>
              <a:t> juga </a:t>
            </a:r>
            <a:r>
              <a:rPr lang="en-US" sz="3200" dirty="0" err="1"/>
              <a:t>halnya</a:t>
            </a:r>
            <a:r>
              <a:rPr lang="en-US" sz="3200" dirty="0"/>
              <a:t> Paulus, </a:t>
            </a:r>
            <a:r>
              <a:rPr lang="en-US" sz="3200" dirty="0" err="1"/>
              <a:t>meninggal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martir</a:t>
            </a:r>
            <a:r>
              <a:rPr lang="en-US" sz="3200" dirty="0"/>
              <a:t> (</a:t>
            </a:r>
            <a:r>
              <a:rPr lang="en-US" sz="3200" dirty="0" err="1"/>
              <a:t>syuhada</a:t>
            </a:r>
            <a:r>
              <a:rPr lang="en-US" sz="3200" dirty="0"/>
              <a:t>).</a:t>
            </a:r>
          </a:p>
          <a:p>
            <a:pPr marL="0" indent="0">
              <a:buNone/>
            </a:pPr>
            <a:r>
              <a:rPr lang="en-US" sz="3200" dirty="0"/>
              <a:t>Andreas </a:t>
            </a:r>
            <a:r>
              <a:rPr lang="en-US" sz="3200" dirty="0" err="1"/>
              <a:t>memberitakan</a:t>
            </a:r>
            <a:r>
              <a:rPr lang="en-US" sz="3200" dirty="0"/>
              <a:t> </a:t>
            </a:r>
            <a:r>
              <a:rPr lang="en-US" sz="3200" dirty="0" err="1"/>
              <a:t>Injil</a:t>
            </a:r>
            <a:r>
              <a:rPr lang="en-US" sz="3200" dirty="0"/>
              <a:t>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Yunani dan </a:t>
            </a:r>
            <a:r>
              <a:rPr lang="en-US" sz="3200" dirty="0" err="1"/>
              <a:t>Rusia</a:t>
            </a:r>
            <a:r>
              <a:rPr lang="en-US" sz="3200" dirty="0"/>
              <a:t>.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Ortodoks</a:t>
            </a:r>
            <a:r>
              <a:rPr lang="en-US" sz="3200" dirty="0"/>
              <a:t> Rumania </a:t>
            </a:r>
            <a:r>
              <a:rPr lang="en-US" sz="3200" dirty="0" err="1"/>
              <a:t>percaya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Andreas juga </a:t>
            </a:r>
            <a:r>
              <a:rPr lang="en-US" sz="3200" dirty="0" err="1"/>
              <a:t>memberitakan</a:t>
            </a:r>
            <a:r>
              <a:rPr lang="en-US" sz="3200" dirty="0"/>
              <a:t> </a:t>
            </a:r>
            <a:r>
              <a:rPr lang="en-US" sz="3200" dirty="0" err="1"/>
              <a:t>Injil</a:t>
            </a:r>
            <a:r>
              <a:rPr lang="en-US" sz="3200" dirty="0"/>
              <a:t> di 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Dobruya</a:t>
            </a:r>
            <a:r>
              <a:rPr lang="en-US" sz="3200" dirty="0"/>
              <a:t>. </a:t>
            </a:r>
            <a:r>
              <a:rPr lang="en-US" sz="3200" dirty="0" err="1"/>
              <a:t>Sementara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di </a:t>
            </a:r>
            <a:r>
              <a:rPr lang="en-US" sz="3200" dirty="0" err="1"/>
              <a:t>Ukraina</a:t>
            </a:r>
            <a:r>
              <a:rPr lang="en-US" sz="3200" dirty="0"/>
              <a:t>, Andreas </a:t>
            </a:r>
            <a:r>
              <a:rPr lang="en-US" sz="3200" dirty="0" err="1"/>
              <a:t>diyakini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pemberita</a:t>
            </a:r>
            <a:r>
              <a:rPr lang="en-US" sz="3200" dirty="0"/>
              <a:t> </a:t>
            </a:r>
            <a:r>
              <a:rPr lang="en-US" sz="3200" dirty="0" err="1"/>
              <a:t>Injil</a:t>
            </a:r>
            <a:r>
              <a:rPr lang="en-US" sz="3200" dirty="0"/>
              <a:t> di </a:t>
            </a:r>
            <a:r>
              <a:rPr lang="en-US" sz="3200" dirty="0" err="1"/>
              <a:t>sana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Tomas </a:t>
            </a:r>
            <a:r>
              <a:rPr lang="en-US" sz="3200" dirty="0" err="1"/>
              <a:t>dipercaya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pemberita</a:t>
            </a:r>
            <a:r>
              <a:rPr lang="en-US" sz="3200" dirty="0"/>
              <a:t> </a:t>
            </a:r>
            <a:r>
              <a:rPr lang="en-US" sz="3200" dirty="0" err="1"/>
              <a:t>Injil</a:t>
            </a:r>
            <a:r>
              <a:rPr lang="en-US" sz="3200" dirty="0"/>
              <a:t> di India.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99289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56808-77C9-48EC-898B-361A18ECA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4" y="640595"/>
            <a:ext cx="9613861" cy="5839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Kita </a:t>
            </a:r>
            <a:r>
              <a:rPr lang="en-ID" sz="3600" dirty="0" err="1"/>
              <a:t>menyaksikan</a:t>
            </a:r>
            <a:r>
              <a:rPr lang="en-ID" sz="3600" dirty="0"/>
              <a:t> </a:t>
            </a:r>
            <a:r>
              <a:rPr lang="en-ID" sz="3600" dirty="0" err="1"/>
              <a:t>perubahan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yang </a:t>
            </a:r>
            <a:r>
              <a:rPr lang="en-ID" sz="3600" dirty="0" err="1"/>
              <a:t>luar</a:t>
            </a:r>
            <a:r>
              <a:rPr lang="en-ID" sz="3600" dirty="0"/>
              <a:t> </a:t>
            </a:r>
            <a:r>
              <a:rPr lang="en-ID" sz="3600" dirty="0" err="1"/>
              <a:t>biasa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murid-murid </a:t>
            </a:r>
            <a:r>
              <a:rPr lang="en-ID" sz="3600" dirty="0" err="1"/>
              <a:t>Yesus</a:t>
            </a:r>
            <a:r>
              <a:rPr lang="en-ID" sz="3600" dirty="0"/>
              <a:t> yang </a:t>
            </a:r>
            <a:r>
              <a:rPr lang="en-ID" sz="3600" dirty="0" err="1"/>
              <a:t>umumnya</a:t>
            </a:r>
            <a:r>
              <a:rPr lang="en-ID" sz="3600" dirty="0"/>
              <a:t> </a:t>
            </a:r>
            <a:r>
              <a:rPr lang="en-ID" sz="3600" dirty="0" err="1"/>
              <a:t>hanyalah</a:t>
            </a:r>
            <a:r>
              <a:rPr lang="en-ID" sz="3600" dirty="0"/>
              <a:t> </a:t>
            </a:r>
            <a:r>
              <a:rPr lang="en-ID" sz="3600" dirty="0" err="1"/>
              <a:t>nelayan-nelayan</a:t>
            </a:r>
            <a:r>
              <a:rPr lang="en-ID" sz="3600" dirty="0"/>
              <a:t> </a:t>
            </a:r>
            <a:r>
              <a:rPr lang="en-ID" sz="3600" dirty="0" err="1"/>
              <a:t>sederhana</a:t>
            </a:r>
            <a:r>
              <a:rPr lang="en-ID" sz="3600" dirty="0"/>
              <a:t>.</a:t>
            </a:r>
          </a:p>
          <a:p>
            <a:pPr marL="0" indent="0">
              <a:buNone/>
            </a:pPr>
            <a:r>
              <a:rPr lang="en-ID" sz="3600" dirty="0" err="1"/>
              <a:t>Peristiwa</a:t>
            </a:r>
            <a:r>
              <a:rPr lang="en-ID" sz="3600" dirty="0"/>
              <a:t> </a:t>
            </a:r>
            <a:r>
              <a:rPr lang="en-ID" sz="3600" dirty="0" err="1"/>
              <a:t>Pentakosta</a:t>
            </a:r>
            <a:r>
              <a:rPr lang="en-ID" sz="3600" dirty="0"/>
              <a:t> yang </a:t>
            </a:r>
            <a:r>
              <a:rPr lang="en-ID" sz="3600" dirty="0" err="1"/>
              <a:t>menurunkan</a:t>
            </a:r>
            <a:r>
              <a:rPr lang="en-ID" sz="3600" dirty="0"/>
              <a:t> </a:t>
            </a:r>
            <a:r>
              <a:rPr lang="en-ID" sz="3600" dirty="0" err="1"/>
              <a:t>karunia</a:t>
            </a:r>
            <a:r>
              <a:rPr lang="en-ID" sz="3600" dirty="0"/>
              <a:t> Allah </a:t>
            </a:r>
            <a:r>
              <a:rPr lang="en-ID" sz="3600" dirty="0" err="1"/>
              <a:t>berupa</a:t>
            </a:r>
            <a:r>
              <a:rPr lang="en-ID" sz="3600" dirty="0"/>
              <a:t> </a:t>
            </a:r>
            <a:r>
              <a:rPr lang="en-ID" sz="3600" dirty="0" err="1"/>
              <a:t>Roh</a:t>
            </a:r>
            <a:r>
              <a:rPr lang="en-ID" sz="3600" dirty="0"/>
              <a:t> Kudus </a:t>
            </a:r>
            <a:r>
              <a:rPr lang="en-ID" sz="3600" dirty="0" err="1"/>
              <a:t>atas</a:t>
            </a:r>
            <a:r>
              <a:rPr lang="en-ID" sz="3600" dirty="0"/>
              <a:t> </a:t>
            </a:r>
            <a:r>
              <a:rPr lang="en-ID" sz="3600" dirty="0" err="1"/>
              <a:t>diri</a:t>
            </a:r>
            <a:r>
              <a:rPr lang="en-ID" sz="3600" dirty="0"/>
              <a:t> para murid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menjadikan</a:t>
            </a:r>
            <a:r>
              <a:rPr lang="en-ID" sz="3600" dirty="0"/>
              <a:t>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pelayan-pelayan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 </a:t>
            </a:r>
            <a:r>
              <a:rPr lang="en-ID" sz="3600" dirty="0" err="1"/>
              <a:t>yangluar</a:t>
            </a:r>
            <a:r>
              <a:rPr lang="en-ID" sz="3600" dirty="0"/>
              <a:t> </a:t>
            </a:r>
            <a:r>
              <a:rPr lang="en-ID" sz="3600" dirty="0" err="1"/>
              <a:t>biasa</a:t>
            </a:r>
            <a:r>
              <a:rPr lang="en-ID" sz="3600" dirty="0"/>
              <a:t> </a:t>
            </a:r>
            <a:r>
              <a:rPr lang="en-ID" sz="3600" dirty="0" err="1"/>
              <a:t>berani</a:t>
            </a:r>
            <a:r>
              <a:rPr lang="en-ID" sz="3600" dirty="0"/>
              <a:t>.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lagi</a:t>
            </a:r>
            <a:r>
              <a:rPr lang="en-ID" sz="3600" dirty="0"/>
              <a:t> </a:t>
            </a:r>
            <a:r>
              <a:rPr lang="en-ID" sz="3600" dirty="0" err="1"/>
              <a:t>hidup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diri</a:t>
            </a:r>
            <a:r>
              <a:rPr lang="en-ID" sz="3600" dirty="0"/>
              <a:t>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sendiri</a:t>
            </a:r>
            <a:r>
              <a:rPr lang="en-ID" sz="3600" dirty="0"/>
              <a:t>, </a:t>
            </a:r>
            <a:r>
              <a:rPr lang="en-ID" sz="3600" dirty="0" err="1"/>
              <a:t>melainkan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orang lain yang </a:t>
            </a:r>
            <a:r>
              <a:rPr lang="en-ID" sz="3600" dirty="0" err="1"/>
              <a:t>mereka</a:t>
            </a:r>
            <a:r>
              <a:rPr lang="en-ID" sz="3600" dirty="0"/>
              <a:t> </a:t>
            </a:r>
            <a:r>
              <a:rPr lang="en-ID" sz="3600" dirty="0" err="1"/>
              <a:t>layani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515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DEC33-2602-4095-B571-7202B7557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Hidup Baru di Dalam Kristus di Masa Kini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B1E2F-A27F-488D-96D4-7B9636AEA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1078"/>
            <a:ext cx="9613861" cy="4585251"/>
          </a:xfrm>
        </p:spPr>
        <p:txBody>
          <a:bodyPr>
            <a:normAutofit/>
          </a:bodyPr>
          <a:lstStyle/>
          <a:p>
            <a:r>
              <a:rPr lang="fi-FI" sz="4000" dirty="0"/>
              <a:t>Perhatikan suasana di sekitar kita! Di sebuah toko swalayan, sejumlah orang berdiri antre menunggu giliran untuk membayar. Tiba-tiba seseorang menerobos dengan mengatakan, “Maaf ya, saya cuma beli satu barang ini saja kok.” (Buka Buku Hal. 98)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272735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43C24-0EAF-4DE8-B980-3C35AB95A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347" y="587585"/>
            <a:ext cx="9613861" cy="5746953"/>
          </a:xfrm>
        </p:spPr>
        <p:txBody>
          <a:bodyPr>
            <a:normAutofit/>
          </a:bodyPr>
          <a:lstStyle/>
          <a:p>
            <a:r>
              <a:rPr lang="en-ID" sz="3200" dirty="0" err="1"/>
              <a:t>Melihat</a:t>
            </a:r>
            <a:r>
              <a:rPr lang="en-ID" sz="3200" dirty="0"/>
              <a:t> </a:t>
            </a:r>
            <a:r>
              <a:rPr lang="en-ID" sz="3200" dirty="0" err="1"/>
              <a:t>situasi</a:t>
            </a:r>
            <a:r>
              <a:rPr lang="en-ID" sz="3200" dirty="0"/>
              <a:t> di </a:t>
            </a:r>
            <a:r>
              <a:rPr lang="en-ID" sz="3200" dirty="0" err="1"/>
              <a:t>atas</a:t>
            </a:r>
            <a:r>
              <a:rPr lang="en-ID" sz="3200" dirty="0"/>
              <a:t>, </a:t>
            </a:r>
            <a:r>
              <a:rPr lang="en-ID" sz="3200" dirty="0" err="1"/>
              <a:t>kesimpulan</a:t>
            </a:r>
            <a:r>
              <a:rPr lang="en-ID" sz="3200" dirty="0"/>
              <a:t> </a:t>
            </a:r>
            <a:r>
              <a:rPr lang="en-ID" sz="3200" dirty="0" err="1"/>
              <a:t>apa</a:t>
            </a:r>
            <a:r>
              <a:rPr lang="en-ID" sz="3200" dirty="0"/>
              <a:t> yang </a:t>
            </a:r>
            <a:r>
              <a:rPr lang="en-ID" sz="3200" dirty="0" err="1"/>
              <a:t>bisa</a:t>
            </a:r>
            <a:r>
              <a:rPr lang="en-ID" sz="3200" dirty="0"/>
              <a:t>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tarik</a:t>
            </a:r>
            <a:r>
              <a:rPr lang="en-ID" sz="3200" dirty="0"/>
              <a:t>? </a:t>
            </a:r>
            <a:r>
              <a:rPr lang="en-ID" sz="3200" dirty="0" err="1"/>
              <a:t>Apa</a:t>
            </a:r>
            <a:r>
              <a:rPr lang="en-ID" sz="3200" dirty="0"/>
              <a:t> </a:t>
            </a:r>
            <a:r>
              <a:rPr lang="en-ID" sz="3200" dirty="0" err="1"/>
              <a:t>penyebab</a:t>
            </a:r>
            <a:r>
              <a:rPr lang="en-ID" sz="3200" dirty="0"/>
              <a:t> </a:t>
            </a:r>
            <a:r>
              <a:rPr lang="en-ID" sz="3200" dirty="0" err="1"/>
              <a:t>semua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? </a:t>
            </a:r>
            <a:r>
              <a:rPr lang="en-ID" sz="3200" dirty="0" err="1"/>
              <a:t>Ya</a:t>
            </a:r>
            <a:r>
              <a:rPr lang="en-ID" sz="3200" dirty="0"/>
              <a:t>, </a:t>
            </a:r>
            <a:r>
              <a:rPr lang="en-ID" sz="3200" dirty="0" err="1"/>
              <a:t>semuanya</a:t>
            </a:r>
            <a:r>
              <a:rPr lang="en-ID" sz="3200" dirty="0"/>
              <a:t> </a:t>
            </a:r>
            <a:r>
              <a:rPr lang="en-ID" sz="3200" dirty="0" err="1"/>
              <a:t>disebabkan</a:t>
            </a:r>
            <a:r>
              <a:rPr lang="en-ID" sz="3200" dirty="0"/>
              <a:t> oleh </a:t>
            </a:r>
            <a:r>
              <a:rPr lang="en-ID" sz="3200" dirty="0" err="1"/>
              <a:t>kurangnya</a:t>
            </a:r>
            <a:r>
              <a:rPr lang="en-ID" sz="3200" dirty="0"/>
              <a:t> </a:t>
            </a:r>
            <a:r>
              <a:rPr lang="en-ID" sz="3200" dirty="0" err="1"/>
              <a:t>disiplin</a:t>
            </a:r>
            <a:r>
              <a:rPr lang="en-ID" sz="3200" dirty="0"/>
              <a:t> di </a:t>
            </a:r>
            <a:r>
              <a:rPr lang="en-ID" sz="3200" dirty="0" err="1"/>
              <a:t>kalangan</a:t>
            </a:r>
            <a:r>
              <a:rPr lang="en-ID" sz="3200" dirty="0"/>
              <a:t> </a:t>
            </a:r>
            <a:r>
              <a:rPr lang="en-ID" sz="3200" dirty="0" err="1"/>
              <a:t>masyarakat</a:t>
            </a:r>
            <a:r>
              <a:rPr lang="en-ID" sz="3200" dirty="0"/>
              <a:t> </a:t>
            </a:r>
            <a:r>
              <a:rPr lang="en-ID" sz="3200" dirty="0" err="1"/>
              <a:t>kita</a:t>
            </a:r>
            <a:r>
              <a:rPr lang="en-ID" sz="3200" dirty="0"/>
              <a:t>. </a:t>
            </a:r>
            <a:r>
              <a:rPr lang="en-ID" sz="3200" dirty="0" err="1"/>
              <a:t>Apakah</a:t>
            </a:r>
            <a:r>
              <a:rPr lang="en-ID" sz="3200" dirty="0"/>
              <a:t> </a:t>
            </a:r>
            <a:r>
              <a:rPr lang="en-ID" sz="3200" dirty="0" err="1"/>
              <a:t>disiplin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? </a:t>
            </a:r>
            <a:r>
              <a:rPr lang="en-ID" sz="3200" dirty="0" err="1"/>
              <a:t>Disiplin</a:t>
            </a:r>
            <a:r>
              <a:rPr lang="en-ID" sz="3200" dirty="0"/>
              <a:t> </a:t>
            </a:r>
            <a:r>
              <a:rPr lang="en-ID" sz="3200" dirty="0" err="1"/>
              <a:t>tidak</a:t>
            </a:r>
            <a:r>
              <a:rPr lang="en-ID" sz="3200" dirty="0"/>
              <a:t> lain </a:t>
            </a:r>
            <a:r>
              <a:rPr lang="en-ID" sz="3200" dirty="0" err="1"/>
              <a:t>daripada</a:t>
            </a:r>
            <a:r>
              <a:rPr lang="en-ID" sz="3200" dirty="0"/>
              <a:t> </a:t>
            </a:r>
            <a:r>
              <a:rPr lang="en-ID" sz="3200" dirty="0" err="1"/>
              <a:t>penguasaan</a:t>
            </a:r>
            <a:r>
              <a:rPr lang="en-ID" sz="3200" dirty="0"/>
              <a:t> </a:t>
            </a:r>
            <a:r>
              <a:rPr lang="en-ID" sz="3200" dirty="0" err="1"/>
              <a:t>diri</a:t>
            </a:r>
            <a:r>
              <a:rPr lang="en-ID" sz="3200" dirty="0"/>
              <a:t>, </a:t>
            </a:r>
            <a:r>
              <a:rPr lang="en-ID" sz="3200" dirty="0" err="1"/>
              <a:t>seperti</a:t>
            </a:r>
            <a:r>
              <a:rPr lang="en-ID" sz="3200" dirty="0"/>
              <a:t> yang </a:t>
            </a:r>
            <a:r>
              <a:rPr lang="en-ID" sz="3200" dirty="0" err="1"/>
              <a:t>disebutkan</a:t>
            </a:r>
            <a:r>
              <a:rPr lang="en-ID" sz="3200" dirty="0"/>
              <a:t> oleh Paulus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kumpulan</a:t>
            </a:r>
            <a:r>
              <a:rPr lang="en-ID" sz="3200" dirty="0"/>
              <a:t> </a:t>
            </a:r>
            <a:r>
              <a:rPr lang="en-ID" sz="3200" dirty="0" err="1"/>
              <a:t>buah</a:t>
            </a:r>
            <a:r>
              <a:rPr lang="en-ID" sz="3200" dirty="0"/>
              <a:t> </a:t>
            </a:r>
            <a:r>
              <a:rPr lang="en-ID" sz="3200" dirty="0" err="1"/>
              <a:t>Roh</a:t>
            </a:r>
            <a:r>
              <a:rPr lang="en-ID" sz="3200" dirty="0"/>
              <a:t> yang </a:t>
            </a:r>
            <a:r>
              <a:rPr lang="en-ID" sz="3200" dirty="0" err="1"/>
              <a:t>diuraikannya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Galatia 5: 22-23 (</a:t>
            </a:r>
            <a:r>
              <a:rPr lang="en-ID" sz="3200" dirty="0" err="1"/>
              <a:t>ingat</a:t>
            </a:r>
            <a:r>
              <a:rPr lang="en-ID" sz="3200" dirty="0"/>
              <a:t> </a:t>
            </a:r>
            <a:r>
              <a:rPr lang="en-ID" sz="3200" dirty="0" err="1"/>
              <a:t>pembahasan</a:t>
            </a:r>
            <a:r>
              <a:rPr lang="en-ID" sz="3200" dirty="0"/>
              <a:t> di Bab III). </a:t>
            </a:r>
            <a:r>
              <a:rPr lang="en-ID" sz="3200" dirty="0" err="1"/>
              <a:t>Tanpa</a:t>
            </a:r>
            <a:r>
              <a:rPr lang="en-ID" sz="3200" dirty="0"/>
              <a:t> </a:t>
            </a:r>
            <a:r>
              <a:rPr lang="en-ID" sz="3200" dirty="0" err="1"/>
              <a:t>penguasaan</a:t>
            </a:r>
            <a:r>
              <a:rPr lang="en-ID" sz="3200" dirty="0"/>
              <a:t> </a:t>
            </a:r>
            <a:r>
              <a:rPr lang="en-ID" sz="3200" dirty="0" err="1"/>
              <a:t>diri</a:t>
            </a:r>
            <a:r>
              <a:rPr lang="en-ID" sz="3200" dirty="0"/>
              <a:t>,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mempunyai</a:t>
            </a:r>
            <a:r>
              <a:rPr lang="en-ID" sz="3200" dirty="0"/>
              <a:t> </a:t>
            </a:r>
            <a:r>
              <a:rPr lang="en-ID" sz="3200" dirty="0" err="1"/>
              <a:t>kasih</a:t>
            </a:r>
            <a:r>
              <a:rPr lang="en-ID" sz="3200" dirty="0"/>
              <a:t>. </a:t>
            </a:r>
            <a:r>
              <a:rPr lang="en-ID" sz="3200" dirty="0" err="1"/>
              <a:t>Hidup</a:t>
            </a:r>
            <a:r>
              <a:rPr lang="en-ID" sz="3200" dirty="0"/>
              <a:t>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gelisah</a:t>
            </a:r>
            <a:r>
              <a:rPr lang="en-ID" sz="3200" dirty="0"/>
              <a:t> </a:t>
            </a:r>
            <a:r>
              <a:rPr lang="en-ID" sz="3200" dirty="0" err="1"/>
              <a:t>karena</a:t>
            </a:r>
            <a:r>
              <a:rPr lang="en-ID" sz="3200" dirty="0"/>
              <a:t>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menyimpan</a:t>
            </a:r>
            <a:r>
              <a:rPr lang="en-ID" sz="3200" dirty="0"/>
              <a:t> </a:t>
            </a:r>
            <a:r>
              <a:rPr lang="en-ID" sz="3200" dirty="0" err="1"/>
              <a:t>kemarahan</a:t>
            </a:r>
            <a:r>
              <a:rPr lang="en-ID" sz="3200" dirty="0"/>
              <a:t> yang </a:t>
            </a:r>
            <a:r>
              <a:rPr lang="en-ID" sz="3200" dirty="0" err="1"/>
              <a:t>berkobar-kobar</a:t>
            </a:r>
            <a:r>
              <a:rPr lang="en-ID" sz="3200" dirty="0"/>
              <a:t> di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hati</a:t>
            </a:r>
            <a:r>
              <a:rPr lang="en-ID" sz="3200" dirty="0"/>
              <a:t>.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ada</a:t>
            </a:r>
            <a:r>
              <a:rPr lang="en-ID" sz="3200" dirty="0"/>
              <a:t> </a:t>
            </a:r>
            <a:r>
              <a:rPr lang="en-ID" sz="3200" dirty="0" err="1"/>
              <a:t>kesabaran</a:t>
            </a:r>
            <a:r>
              <a:rPr lang="en-ID" sz="3200" dirty="0"/>
              <a:t> dan </a:t>
            </a:r>
            <a:r>
              <a:rPr lang="en-ID" sz="3200" dirty="0" err="1"/>
              <a:t>kemurahan</a:t>
            </a:r>
            <a:r>
              <a:rPr lang="en-ID" sz="3200" dirty="0"/>
              <a:t>.(Baca hal.160)</a:t>
            </a:r>
          </a:p>
        </p:txBody>
      </p:sp>
    </p:spTree>
    <p:extLst>
      <p:ext uri="{BB962C8B-B14F-4D97-AF65-F5344CB8AC3E}">
        <p14:creationId xmlns:p14="http://schemas.microsoft.com/office/powerpoint/2010/main" val="30273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9C9CB-1D67-4AC4-BA48-CEB8BD0FC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667098"/>
            <a:ext cx="9613861" cy="5561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Ciri-ciri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yang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penguasaan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.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yangbaru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membiarkan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dikuasai</a:t>
            </a:r>
            <a:r>
              <a:rPr lang="en-US" sz="3200" dirty="0"/>
              <a:t> oleh </a:t>
            </a:r>
            <a:r>
              <a:rPr lang="en-US" sz="3200" dirty="0" err="1"/>
              <a:t>Roh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Tuhan</a:t>
            </a:r>
            <a:r>
              <a:rPr lang="en-US" sz="3200" dirty="0"/>
              <a:t>, </a:t>
            </a:r>
            <a:r>
              <a:rPr lang="en-US" sz="3200" dirty="0" err="1"/>
              <a:t>bukan</a:t>
            </a:r>
            <a:r>
              <a:rPr lang="en-US" sz="3200" dirty="0"/>
              <a:t> oleh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. </a:t>
            </a:r>
            <a:r>
              <a:rPr lang="en-US" sz="3200" dirty="0" err="1"/>
              <a:t>Roh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yang </a:t>
            </a:r>
            <a:r>
              <a:rPr lang="en-US" sz="3200" dirty="0" err="1"/>
              <a:t>memimpin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untuktidak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egois</a:t>
            </a:r>
            <a:r>
              <a:rPr lang="en-US" sz="3200" dirty="0"/>
              <a:t>, </a:t>
            </a:r>
            <a:r>
              <a:rPr lang="en-US" sz="3200" dirty="0" err="1"/>
              <a:t>suka</a:t>
            </a:r>
            <a:r>
              <a:rPr lang="en-US" sz="3200" dirty="0"/>
              <a:t> </a:t>
            </a:r>
            <a:r>
              <a:rPr lang="en-US" sz="3200" dirty="0" err="1"/>
              <a:t>meledak-ledak</a:t>
            </a:r>
            <a:r>
              <a:rPr lang="en-US" sz="3200" dirty="0"/>
              <a:t>,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emosional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peduli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orang lain, dan </a:t>
            </a:r>
            <a:r>
              <a:rPr lang="en-US" sz="3200" dirty="0" err="1"/>
              <a:t>sebagainya</a:t>
            </a:r>
            <a:r>
              <a:rPr lang="en-US" sz="3200" dirty="0"/>
              <a:t>. </a:t>
            </a:r>
            <a:r>
              <a:rPr lang="en-US" sz="3200" dirty="0" err="1"/>
              <a:t>Roh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rasa </a:t>
            </a:r>
            <a:r>
              <a:rPr lang="en-US" sz="3200" dirty="0" err="1"/>
              <a:t>damai</a:t>
            </a:r>
            <a:r>
              <a:rPr lang="en-US" sz="3200" dirty="0"/>
              <a:t>, </a:t>
            </a:r>
            <a:r>
              <a:rPr lang="en-US" sz="3200" dirty="0" err="1"/>
              <a:t>sukacita</a:t>
            </a:r>
            <a:r>
              <a:rPr lang="en-US" sz="3200" dirty="0"/>
              <a:t> dan </a:t>
            </a:r>
            <a:r>
              <a:rPr lang="en-US" sz="3200" dirty="0" err="1"/>
              <a:t>keinginan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mengasihi</a:t>
            </a:r>
            <a:r>
              <a:rPr lang="en-US" sz="3200" dirty="0"/>
              <a:t> </a:t>
            </a:r>
            <a:r>
              <a:rPr lang="en-US" sz="3200" dirty="0" err="1"/>
              <a:t>sesama</a:t>
            </a:r>
            <a:r>
              <a:rPr lang="en-US" sz="3200" dirty="0"/>
              <a:t>, </a:t>
            </a:r>
            <a:r>
              <a:rPr lang="en-US" sz="3200" dirty="0" err="1"/>
              <a:t>bermurah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, </a:t>
            </a:r>
            <a:r>
              <a:rPr lang="en-US" sz="3200" dirty="0" err="1"/>
              <a:t>berbicara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lemah</a:t>
            </a:r>
            <a:r>
              <a:rPr lang="en-US" sz="3200" dirty="0"/>
              <a:t> </a:t>
            </a:r>
            <a:r>
              <a:rPr lang="en-US" sz="3200" dirty="0" err="1"/>
              <a:t>lembut</a:t>
            </a:r>
            <a:r>
              <a:rPr lang="en-US" sz="3200" dirty="0"/>
              <a:t> dan </a:t>
            </a:r>
            <a:r>
              <a:rPr lang="en-US" sz="3200" dirty="0" err="1"/>
              <a:t>sopan</a:t>
            </a:r>
            <a:r>
              <a:rPr lang="en-US" sz="3200" dirty="0"/>
              <a:t>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73285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1C112-B42D-4009-B09F-4F5A2E41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8" y="640595"/>
            <a:ext cx="9613861" cy="58397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3600" dirty="0"/>
              <a:t>Ada </a:t>
            </a:r>
            <a:r>
              <a:rPr lang="en-ID" sz="3600" dirty="0" err="1"/>
              <a:t>pesan</a:t>
            </a:r>
            <a:r>
              <a:rPr lang="en-ID" sz="3600" dirty="0"/>
              <a:t> </a:t>
            </a:r>
            <a:r>
              <a:rPr lang="en-ID" sz="3600" dirty="0" err="1"/>
              <a:t>menarik</a:t>
            </a:r>
            <a:r>
              <a:rPr lang="en-ID" sz="3600" dirty="0"/>
              <a:t> </a:t>
            </a:r>
            <a:r>
              <a:rPr lang="en-ID" sz="3600" dirty="0" err="1"/>
              <a:t>tentang</a:t>
            </a:r>
            <a:r>
              <a:rPr lang="en-ID" sz="3600" dirty="0"/>
              <a:t> </a:t>
            </a:r>
            <a:r>
              <a:rPr lang="en-ID" sz="3600" dirty="0" err="1"/>
              <a:t>bagaimana</a:t>
            </a:r>
            <a:r>
              <a:rPr lang="en-ID" sz="3600" dirty="0"/>
              <a:t> </a:t>
            </a:r>
            <a:r>
              <a:rPr lang="en-ID" sz="3600" dirty="0" err="1"/>
              <a:t>kita</a:t>
            </a:r>
            <a:r>
              <a:rPr lang="en-ID" sz="3600" dirty="0"/>
              <a:t> </a:t>
            </a:r>
            <a:r>
              <a:rPr lang="en-ID" sz="3600" dirty="0" err="1"/>
              <a:t>dapat</a:t>
            </a:r>
            <a:r>
              <a:rPr lang="en-ID" sz="3600" dirty="0"/>
              <a:t> </a:t>
            </a:r>
            <a:r>
              <a:rPr lang="en-ID" sz="3600" dirty="0" err="1"/>
              <a:t>terus</a:t>
            </a:r>
            <a:r>
              <a:rPr lang="en-ID" sz="3600" dirty="0"/>
              <a:t> </a:t>
            </a:r>
            <a:r>
              <a:rPr lang="en-ID" sz="3600" dirty="0" err="1"/>
              <a:t>bertumbuh</a:t>
            </a:r>
            <a:r>
              <a:rPr lang="en-ID" sz="3600" dirty="0"/>
              <a:t> </a:t>
            </a:r>
            <a:r>
              <a:rPr lang="en-ID" sz="3600" dirty="0" err="1"/>
              <a:t>dalampengenalan</a:t>
            </a:r>
            <a:r>
              <a:rPr lang="en-ID" sz="3600" dirty="0"/>
              <a:t> </a:t>
            </a:r>
            <a:r>
              <a:rPr lang="en-ID" sz="3600" dirty="0" err="1"/>
              <a:t>akan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 (</a:t>
            </a:r>
            <a:r>
              <a:rPr lang="en-ID" sz="3600" dirty="0" err="1"/>
              <a:t>diringkas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pembekalan</a:t>
            </a:r>
            <a:r>
              <a:rPr lang="en-ID" sz="3600" dirty="0"/>
              <a:t> </a:t>
            </a:r>
            <a:r>
              <a:rPr lang="en-ID" sz="3600" dirty="0" err="1"/>
              <a:t>kepada</a:t>
            </a:r>
            <a:r>
              <a:rPr lang="en-ID" sz="3600" dirty="0"/>
              <a:t> para </a:t>
            </a:r>
            <a:r>
              <a:rPr lang="en-ID" sz="3600" dirty="0" err="1"/>
              <a:t>relawan</a:t>
            </a:r>
            <a:r>
              <a:rPr lang="en-ID" sz="3600" dirty="0"/>
              <a:t> Campus Crusade). </a:t>
            </a:r>
            <a:r>
              <a:rPr lang="en-ID" sz="3600" dirty="0" err="1"/>
              <a:t>Ini</a:t>
            </a:r>
            <a:r>
              <a:rPr lang="en-ID" sz="3600" dirty="0"/>
              <a:t> </a:t>
            </a:r>
            <a:r>
              <a:rPr lang="en-ID" sz="3600" dirty="0" err="1"/>
              <a:t>dilakukan</a:t>
            </a:r>
            <a:r>
              <a:rPr lang="en-ID" sz="3600" dirty="0"/>
              <a:t> </a:t>
            </a:r>
            <a:r>
              <a:rPr lang="en-ID" sz="3600" dirty="0" err="1"/>
              <a:t>melalui</a:t>
            </a:r>
            <a:r>
              <a:rPr lang="en-ID" sz="3600" dirty="0"/>
              <a:t> </a:t>
            </a:r>
            <a:r>
              <a:rPr lang="en-ID" sz="3600" dirty="0" err="1"/>
              <a:t>empat</a:t>
            </a:r>
            <a:r>
              <a:rPr lang="en-ID" sz="3600" dirty="0"/>
              <a:t> </a:t>
            </a:r>
            <a:r>
              <a:rPr lang="en-ID" sz="3600" dirty="0" err="1"/>
              <a:t>hal</a:t>
            </a:r>
            <a:r>
              <a:rPr lang="en-ID" sz="3600" dirty="0"/>
              <a:t> </a:t>
            </a:r>
            <a:r>
              <a:rPr lang="en-ID" sz="3600" dirty="0" err="1"/>
              <a:t>sebagai</a:t>
            </a:r>
            <a:r>
              <a:rPr lang="en-ID" sz="3600" dirty="0"/>
              <a:t> </a:t>
            </a:r>
            <a:r>
              <a:rPr lang="en-ID" sz="3600" dirty="0" err="1"/>
              <a:t>berikut</a:t>
            </a:r>
            <a:r>
              <a:rPr lang="en-ID" sz="3600" dirty="0"/>
              <a:t>.</a:t>
            </a:r>
          </a:p>
          <a:p>
            <a:pPr marL="0" indent="0">
              <a:buNone/>
            </a:pPr>
            <a:endParaRPr lang="en-ID" sz="3600" dirty="0"/>
          </a:p>
          <a:p>
            <a:pPr marL="742950" indent="-742950">
              <a:buFont typeface="+mj-lt"/>
              <a:buAutoNum type="arabicPeriod"/>
            </a:pPr>
            <a:r>
              <a:rPr lang="en-ID" sz="3600" dirty="0" err="1"/>
              <a:t>Memelihara</a:t>
            </a:r>
            <a:r>
              <a:rPr lang="en-ID" sz="3600" dirty="0"/>
              <a:t> </a:t>
            </a:r>
            <a:r>
              <a:rPr lang="en-ID" sz="3600" dirty="0" err="1"/>
              <a:t>hubungan</a:t>
            </a:r>
            <a:r>
              <a:rPr lang="en-ID" sz="3600" dirty="0"/>
              <a:t> </a:t>
            </a:r>
            <a:r>
              <a:rPr lang="en-ID" sz="3600" dirty="0" err="1"/>
              <a:t>pribadi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Yesus</a:t>
            </a:r>
            <a:r>
              <a:rPr lang="en-ID" sz="3600" dirty="0"/>
              <a:t> </a:t>
            </a:r>
            <a:r>
              <a:rPr lang="en-ID" sz="3600" dirty="0" err="1"/>
              <a:t>Kristus</a:t>
            </a:r>
            <a:r>
              <a:rPr lang="en-ID" sz="3600" dirty="0"/>
              <a:t> </a:t>
            </a:r>
            <a:r>
              <a:rPr lang="en-ID" sz="3600" dirty="0" err="1"/>
              <a:t>melalui</a:t>
            </a:r>
            <a:r>
              <a:rPr lang="en-ID" sz="3600" dirty="0"/>
              <a:t> </a:t>
            </a:r>
            <a:r>
              <a:rPr lang="en-ID" sz="3600" dirty="0" err="1"/>
              <a:t>pembacaan</a:t>
            </a:r>
            <a:r>
              <a:rPr lang="en-ID" sz="3600" dirty="0"/>
              <a:t> </a:t>
            </a:r>
            <a:r>
              <a:rPr lang="en-ID" sz="3600" dirty="0" err="1"/>
              <a:t>Alkitab</a:t>
            </a:r>
            <a:r>
              <a:rPr lang="en-ID" sz="3600" dirty="0"/>
              <a:t> </a:t>
            </a:r>
            <a:r>
              <a:rPr lang="en-ID" sz="3600" dirty="0" err="1"/>
              <a:t>secara</a:t>
            </a:r>
            <a:r>
              <a:rPr lang="en-ID" sz="3600" dirty="0"/>
              <a:t> </a:t>
            </a:r>
            <a:r>
              <a:rPr lang="en-ID" sz="3600" dirty="0" err="1"/>
              <a:t>teratur</a:t>
            </a:r>
            <a:r>
              <a:rPr lang="en-ID" sz="3600" dirty="0"/>
              <a:t>. Baca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sungguh-sungguh</a:t>
            </a:r>
            <a:r>
              <a:rPr lang="en-ID" sz="3600" dirty="0"/>
              <a:t>, </a:t>
            </a:r>
            <a:r>
              <a:rPr lang="en-ID" sz="3600" dirty="0" err="1"/>
              <a:t>catat</a:t>
            </a:r>
            <a:r>
              <a:rPr lang="en-ID" sz="3600" dirty="0"/>
              <a:t> </a:t>
            </a:r>
            <a:r>
              <a:rPr lang="en-ID" sz="3600" dirty="0" err="1"/>
              <a:t>apa</a:t>
            </a:r>
            <a:r>
              <a:rPr lang="en-ID" sz="3600" dirty="0"/>
              <a:t> </a:t>
            </a:r>
            <a:r>
              <a:rPr lang="en-ID" sz="3600" dirty="0" err="1"/>
              <a:t>kesan</a:t>
            </a:r>
            <a:r>
              <a:rPr lang="en-ID" sz="3600" dirty="0"/>
              <a:t>, </a:t>
            </a:r>
            <a:r>
              <a:rPr lang="en-ID" sz="3600" dirty="0" err="1"/>
              <a:t>pesan</a:t>
            </a:r>
            <a:r>
              <a:rPr lang="en-ID" sz="3600" dirty="0"/>
              <a:t> dan </a:t>
            </a:r>
            <a:r>
              <a:rPr lang="en-ID" sz="3600" dirty="0" err="1"/>
              <a:t>janji</a:t>
            </a:r>
            <a:r>
              <a:rPr lang="en-ID" sz="3600" dirty="0"/>
              <a:t> yang kalian </a:t>
            </a:r>
            <a:r>
              <a:rPr lang="en-ID" sz="3600" dirty="0" err="1"/>
              <a:t>peroleh</a:t>
            </a:r>
            <a:r>
              <a:rPr lang="en-ID" sz="3600" dirty="0"/>
              <a:t>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ayat-ayat</a:t>
            </a:r>
            <a:r>
              <a:rPr lang="en-ID" sz="3600" dirty="0"/>
              <a:t> yang </a:t>
            </a:r>
            <a:r>
              <a:rPr lang="en-ID" sz="3600" dirty="0" err="1"/>
              <a:t>dibaca</a:t>
            </a:r>
            <a:r>
              <a:rPr lang="en-ID" sz="3600" dirty="0"/>
              <a:t>. Bisa juga </a:t>
            </a:r>
            <a:r>
              <a:rPr lang="en-ID" sz="3600" dirty="0" err="1"/>
              <a:t>dilakukan</a:t>
            </a:r>
            <a:r>
              <a:rPr lang="en-ID" sz="3600" dirty="0"/>
              <a:t> </a:t>
            </a:r>
            <a:r>
              <a:rPr lang="en-ID" sz="3600" dirty="0" err="1"/>
              <a:t>dengan</a:t>
            </a:r>
            <a:r>
              <a:rPr lang="en-ID" sz="3600" dirty="0"/>
              <a:t> </a:t>
            </a:r>
            <a:r>
              <a:rPr lang="en-ID" sz="3600" dirty="0" err="1"/>
              <a:t>menggunakan</a:t>
            </a:r>
            <a:r>
              <a:rPr lang="en-ID" sz="3600" dirty="0"/>
              <a:t> </a:t>
            </a:r>
            <a:r>
              <a:rPr lang="en-ID" sz="3600" dirty="0" err="1"/>
              <a:t>pedoman</a:t>
            </a:r>
            <a:r>
              <a:rPr lang="en-ID" sz="3600" dirty="0"/>
              <a:t> </a:t>
            </a:r>
            <a:r>
              <a:rPr lang="en-ID" sz="3600" dirty="0" err="1"/>
              <a:t>renungan</a:t>
            </a:r>
            <a:r>
              <a:rPr lang="en-ID" sz="3600" dirty="0"/>
              <a:t> </a:t>
            </a:r>
            <a:r>
              <a:rPr lang="en-ID" sz="3600" dirty="0" err="1"/>
              <a:t>harian</a:t>
            </a:r>
            <a:r>
              <a:rPr lang="en-ID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541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1F28B-E474-4057-9241-5D0E74671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46" y="627343"/>
            <a:ext cx="10318983" cy="5733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2. </a:t>
            </a:r>
            <a:r>
              <a:rPr lang="en-US" sz="3600" dirty="0" err="1"/>
              <a:t>Menaikkan</a:t>
            </a:r>
            <a:r>
              <a:rPr lang="en-US" sz="3600" dirty="0"/>
              <a:t> </a:t>
            </a:r>
            <a:r>
              <a:rPr lang="en-US" sz="3600" dirty="0" err="1"/>
              <a:t>pujian</a:t>
            </a:r>
            <a:r>
              <a:rPr lang="en-US" sz="3600" dirty="0"/>
              <a:t> dan </a:t>
            </a:r>
            <a:r>
              <a:rPr lang="en-US" sz="3600" dirty="0" err="1"/>
              <a:t>doa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menyampaikan</a:t>
            </a:r>
            <a:r>
              <a:rPr lang="en-US" sz="3600" dirty="0"/>
              <a:t> rasa </a:t>
            </a:r>
            <a:r>
              <a:rPr lang="en-US" sz="3600" dirty="0" err="1"/>
              <a:t>syukur</a:t>
            </a:r>
            <a:r>
              <a:rPr lang="en-US" sz="3600" dirty="0"/>
              <a:t>, </a:t>
            </a:r>
            <a:r>
              <a:rPr lang="en-US" sz="3600" dirty="0" err="1"/>
              <a:t>permohonan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kalian </a:t>
            </a:r>
            <a:r>
              <a:rPr lang="en-US" sz="3600" dirty="0" err="1"/>
              <a:t>butuhkan</a:t>
            </a:r>
            <a:r>
              <a:rPr lang="en-US" sz="3600" dirty="0"/>
              <a:t>, dan </a:t>
            </a:r>
            <a:r>
              <a:rPr lang="en-US" sz="3600" dirty="0" err="1"/>
              <a:t>kerinduan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-Nya yang </a:t>
            </a:r>
            <a:r>
              <a:rPr lang="en-US" sz="3600" dirty="0" err="1"/>
              <a:t>setia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3. </a:t>
            </a:r>
            <a:r>
              <a:rPr lang="en-US" sz="3600" dirty="0" err="1"/>
              <a:t>Memelihara</a:t>
            </a:r>
            <a:r>
              <a:rPr lang="en-US" sz="3600" dirty="0"/>
              <a:t> </a:t>
            </a:r>
            <a:r>
              <a:rPr lang="en-US" sz="3600" dirty="0" err="1"/>
              <a:t>persekutuan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sesama</a:t>
            </a:r>
            <a:r>
              <a:rPr lang="en-US" sz="3600" dirty="0"/>
              <a:t> orang </a:t>
            </a:r>
            <a:r>
              <a:rPr lang="en-US" sz="3600" dirty="0" err="1"/>
              <a:t>percaya</a:t>
            </a:r>
            <a:r>
              <a:rPr lang="en-US" sz="3600" dirty="0"/>
              <a:t> </a:t>
            </a:r>
            <a:r>
              <a:rPr lang="en-US" sz="3600" dirty="0" err="1"/>
              <a:t>lainnya</a:t>
            </a:r>
            <a:r>
              <a:rPr lang="en-US" sz="3600" dirty="0"/>
              <a:t>.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demikian</a:t>
            </a:r>
            <a:r>
              <a:rPr lang="en-US" sz="3600" dirty="0"/>
              <a:t>, kalian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berbagi</a:t>
            </a:r>
            <a:r>
              <a:rPr lang="en-US" sz="3600" dirty="0"/>
              <a:t> dan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menguatkan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4.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saksi</a:t>
            </a:r>
            <a:r>
              <a:rPr lang="en-US" sz="3600" dirty="0"/>
              <a:t>-Nya, </a:t>
            </a:r>
            <a:r>
              <a:rPr lang="en-US" sz="3600" dirty="0" err="1"/>
              <a:t>sehingga</a:t>
            </a:r>
            <a:r>
              <a:rPr lang="en-US" sz="3600" dirty="0"/>
              <a:t> orang lain yang </a:t>
            </a:r>
            <a:r>
              <a:rPr lang="en-US" sz="3600" dirty="0" err="1"/>
              <a:t>melihat</a:t>
            </a:r>
            <a:r>
              <a:rPr lang="en-US" sz="3600" dirty="0"/>
              <a:t> </a:t>
            </a:r>
            <a:r>
              <a:rPr lang="en-US" sz="3600" dirty="0" err="1"/>
              <a:t>kehadiran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yang kalian </a:t>
            </a:r>
            <a:r>
              <a:rPr lang="en-US" sz="3600" dirty="0" err="1"/>
              <a:t>katakan</a:t>
            </a:r>
            <a:r>
              <a:rPr lang="en-US" sz="3600" dirty="0"/>
              <a:t> dan </a:t>
            </a:r>
            <a:r>
              <a:rPr lang="en-US" sz="3600" dirty="0" err="1"/>
              <a:t>lakukan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94669812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36</TotalTime>
  <Words>646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LinLibertine</vt:lpstr>
      <vt:lpstr>Trebuchet MS</vt:lpstr>
      <vt:lpstr>Berlin</vt:lpstr>
      <vt:lpstr>Hidup Baru di Dalam Kristus</vt:lpstr>
      <vt:lpstr>PowerPoint Presentation</vt:lpstr>
      <vt:lpstr>PowerPoint Presentation</vt:lpstr>
      <vt:lpstr>PowerPoint Presentation</vt:lpstr>
      <vt:lpstr>Hidup Baru di Dalam Kristus di Masa Kini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Hidup Baru di Dalam Kristus</dc:title>
  <dc:creator>ASUS</dc:creator>
  <cp:lastModifiedBy>ASUS</cp:lastModifiedBy>
  <cp:revision>2</cp:revision>
  <dcterms:created xsi:type="dcterms:W3CDTF">2021-11-16T04:41:41Z</dcterms:created>
  <dcterms:modified xsi:type="dcterms:W3CDTF">2021-11-16T12:26:42Z</dcterms:modified>
</cp:coreProperties>
</file>