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6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446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55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82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34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02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23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27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6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29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3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3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5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6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83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55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AD9EEC-CEBA-4844-8892-1874FDD86DE8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924B3-37B4-4741-93D2-4D8DFFDFE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10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1EA32-15EF-48D3-9234-98117E3E6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28870"/>
            <a:ext cx="9144000" cy="2049255"/>
          </a:xfrm>
        </p:spPr>
        <p:txBody>
          <a:bodyPr>
            <a:noAutofit/>
          </a:bodyPr>
          <a:lstStyle/>
          <a:p>
            <a:pPr algn="ctr"/>
            <a:r>
              <a:rPr lang="fi-FI" sz="4400" b="1" dirty="0"/>
              <a:t>Pengertian Multikulturalisme</a:t>
            </a:r>
            <a:br>
              <a:rPr lang="fi-FI" sz="4400" b="1" dirty="0"/>
            </a:br>
            <a:endParaRPr lang="en-US" sz="4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36A900-727E-4A29-B09D-54FEA7A49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9144000" cy="609600"/>
          </a:xfrm>
        </p:spPr>
        <p:txBody>
          <a:bodyPr/>
          <a:lstStyle/>
          <a:p>
            <a:r>
              <a:rPr lang="en-US" b="1" dirty="0"/>
              <a:t>By. </a:t>
            </a:r>
            <a:r>
              <a:rPr lang="en-US" b="1" dirty="0" err="1"/>
              <a:t>Nosita</a:t>
            </a:r>
            <a:r>
              <a:rPr lang="en-US" b="1" dirty="0"/>
              <a:t> Br </a:t>
            </a:r>
            <a:r>
              <a:rPr lang="en-US" b="1" dirty="0" err="1"/>
              <a:t>Tarigan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0886541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85C8B-B01C-4BA4-872D-E98BF5A0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8468" y="520506"/>
            <a:ext cx="9495693" cy="60069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multikulturalisme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diajak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menjunjung</a:t>
            </a:r>
            <a:r>
              <a:rPr lang="en-US" sz="3200" dirty="0"/>
              <a:t> </a:t>
            </a:r>
            <a:r>
              <a:rPr lang="en-US" sz="3200" dirty="0" err="1"/>
              <a:t>tinggi</a:t>
            </a:r>
            <a:r>
              <a:rPr lang="en-US" sz="3200" dirty="0"/>
              <a:t> </a:t>
            </a:r>
            <a:r>
              <a:rPr lang="en-US" sz="3200" dirty="0" err="1"/>
              <a:t>toleransi</a:t>
            </a:r>
            <a:r>
              <a:rPr lang="en-US" sz="3200" dirty="0"/>
              <a:t>, </a:t>
            </a:r>
            <a:r>
              <a:rPr lang="en-US" sz="3200" dirty="0" err="1"/>
              <a:t>kerukunan</a:t>
            </a:r>
            <a:r>
              <a:rPr lang="en-US" sz="3200" dirty="0"/>
              <a:t>, dan </a:t>
            </a:r>
            <a:r>
              <a:rPr lang="en-US" sz="3200" dirty="0" err="1"/>
              <a:t>perdamaian</a:t>
            </a:r>
            <a:r>
              <a:rPr lang="en-US" sz="3200" dirty="0"/>
              <a:t> </a:t>
            </a:r>
            <a:r>
              <a:rPr lang="en-US" sz="3200" dirty="0" err="1"/>
              <a:t>bukan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kekerasan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. </a:t>
            </a:r>
            <a:r>
              <a:rPr lang="en-US" sz="3200" dirty="0" err="1"/>
              <a:t>Paradigma</a:t>
            </a:r>
            <a:r>
              <a:rPr lang="en-US" sz="3200" dirty="0"/>
              <a:t> </a:t>
            </a:r>
            <a:r>
              <a:rPr lang="en-US" sz="3200" dirty="0" err="1"/>
              <a:t>multikulturalisme</a:t>
            </a:r>
            <a:r>
              <a:rPr lang="en-US" sz="3200" dirty="0"/>
              <a:t> </a:t>
            </a:r>
            <a:r>
              <a:rPr lang="en-US" sz="3200" dirty="0" err="1"/>
              <a:t>diharapkan</a:t>
            </a:r>
            <a:r>
              <a:rPr lang="en-US" sz="3200" dirty="0"/>
              <a:t> </a:t>
            </a:r>
            <a:r>
              <a:rPr lang="en-US" sz="3200" dirty="0" err="1"/>
              <a:t>menjadi</a:t>
            </a:r>
            <a:r>
              <a:rPr lang="en-US" sz="3200" dirty="0"/>
              <a:t> salah </a:t>
            </a:r>
            <a:r>
              <a:rPr lang="en-US" sz="3200" dirty="0" err="1"/>
              <a:t>satu</a:t>
            </a:r>
            <a:r>
              <a:rPr lang="en-US" sz="3200" dirty="0"/>
              <a:t> </a:t>
            </a:r>
            <a:r>
              <a:rPr lang="en-US" sz="3200" dirty="0" err="1"/>
              <a:t>solusi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konflik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yang </a:t>
            </a:r>
            <a:r>
              <a:rPr lang="en-US" sz="3200" dirty="0" err="1"/>
              <a:t>sering</a:t>
            </a:r>
            <a:r>
              <a:rPr lang="en-US" sz="3200" dirty="0"/>
              <a:t> kali </a:t>
            </a:r>
            <a:r>
              <a:rPr lang="en-US" sz="3200" dirty="0" err="1"/>
              <a:t>terjadi</a:t>
            </a:r>
            <a:r>
              <a:rPr lang="en-US" sz="3200" dirty="0"/>
              <a:t> pada masa </a:t>
            </a:r>
            <a:r>
              <a:rPr lang="en-US" sz="3200" dirty="0" err="1"/>
              <a:t>kini</a:t>
            </a:r>
            <a:r>
              <a:rPr lang="en-US" sz="3200" dirty="0"/>
              <a:t>.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demikian</a:t>
            </a:r>
            <a:r>
              <a:rPr lang="en-US" sz="3200" dirty="0"/>
              <a:t>, inti </a:t>
            </a:r>
            <a:r>
              <a:rPr lang="en-US" sz="3200" dirty="0" err="1"/>
              <a:t>multikulturalisme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kesediaan</a:t>
            </a:r>
            <a:r>
              <a:rPr lang="en-US" sz="3200" dirty="0"/>
              <a:t> </a:t>
            </a:r>
            <a:r>
              <a:rPr lang="en-US" sz="3200" dirty="0" err="1"/>
              <a:t>menerima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lain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sama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kesatuan</a:t>
            </a:r>
            <a:r>
              <a:rPr lang="en-US" sz="3200" dirty="0"/>
              <a:t>, 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mempedulikan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, </a:t>
            </a:r>
            <a:r>
              <a:rPr lang="en-US" sz="3200" dirty="0" err="1"/>
              <a:t>etnis</a:t>
            </a:r>
            <a:r>
              <a:rPr lang="en-US" sz="3200" dirty="0"/>
              <a:t>, gender, </a:t>
            </a:r>
            <a:r>
              <a:rPr lang="en-US" sz="3200" dirty="0" err="1"/>
              <a:t>bahasa</a:t>
            </a:r>
            <a:r>
              <a:rPr lang="en-US" sz="3200" dirty="0"/>
              <a:t>, </a:t>
            </a:r>
            <a:r>
              <a:rPr lang="en-US" sz="3200" dirty="0" err="1"/>
              <a:t>ataupun</a:t>
            </a:r>
            <a:r>
              <a:rPr lang="en-US" sz="3200" dirty="0"/>
              <a:t> agama.</a:t>
            </a:r>
          </a:p>
        </p:txBody>
      </p:sp>
    </p:spTree>
    <p:extLst>
      <p:ext uri="{BB962C8B-B14F-4D97-AF65-F5344CB8AC3E}">
        <p14:creationId xmlns:p14="http://schemas.microsoft.com/office/powerpoint/2010/main" val="267600301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78C65-ACDF-43DC-B2AC-2C3DD9D2E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62708"/>
            <a:ext cx="8946541" cy="568569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err="1"/>
              <a:t>Pengertian</a:t>
            </a:r>
            <a:r>
              <a:rPr lang="en-US" sz="3200" b="1" dirty="0"/>
              <a:t> </a:t>
            </a:r>
            <a:r>
              <a:rPr lang="en-US" sz="3200" b="1" dirty="0" err="1"/>
              <a:t>Multikulturalisme</a:t>
            </a:r>
            <a:endParaRPr lang="en-US" sz="3200" b="1" dirty="0"/>
          </a:p>
          <a:p>
            <a:pPr marL="0" indent="0">
              <a:buNone/>
            </a:pPr>
            <a:r>
              <a:rPr lang="en-US" sz="3200" dirty="0" err="1"/>
              <a:t>Multikultur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keberagaman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fakta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di mana orang-orang yang </a:t>
            </a:r>
            <a:r>
              <a:rPr lang="en-US" sz="3200" dirty="0" err="1"/>
              <a:t>ada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terdiri</a:t>
            </a:r>
            <a:r>
              <a:rPr lang="en-US" sz="3200" dirty="0"/>
              <a:t> </a:t>
            </a:r>
            <a:r>
              <a:rPr lang="en-US" sz="3200" dirty="0" err="1"/>
              <a:t>atas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latar</a:t>
            </a:r>
            <a:r>
              <a:rPr lang="en-US" sz="3200" dirty="0"/>
              <a:t> </a:t>
            </a:r>
            <a:r>
              <a:rPr lang="en-US" sz="3200" dirty="0" err="1"/>
              <a:t>belakang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, </a:t>
            </a:r>
            <a:r>
              <a:rPr lang="en-US" sz="3200" dirty="0" err="1"/>
              <a:t>adat</a:t>
            </a:r>
            <a:r>
              <a:rPr lang="en-US" sz="3200" dirty="0"/>
              <a:t> </a:t>
            </a:r>
            <a:r>
              <a:rPr lang="en-US" sz="3200" dirty="0" err="1"/>
              <a:t>istiadat</a:t>
            </a:r>
            <a:r>
              <a:rPr lang="en-US" sz="3200" dirty="0"/>
              <a:t> dan </a:t>
            </a:r>
            <a:r>
              <a:rPr lang="en-US" sz="3200" dirty="0" err="1"/>
              <a:t>kebiasaan</a:t>
            </a:r>
            <a:r>
              <a:rPr lang="en-US" sz="3200" dirty="0"/>
              <a:t>,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, </a:t>
            </a:r>
            <a:r>
              <a:rPr lang="en-US" sz="3200" dirty="0" err="1"/>
              <a:t>perbedaan</a:t>
            </a:r>
            <a:r>
              <a:rPr lang="en-US" sz="3200" dirty="0"/>
              <a:t> </a:t>
            </a:r>
            <a:r>
              <a:rPr lang="en-US" sz="3200" dirty="0" err="1"/>
              <a:t>geografis</a:t>
            </a:r>
            <a:r>
              <a:rPr lang="en-US" sz="3200" dirty="0"/>
              <a:t> </a:t>
            </a:r>
            <a:r>
              <a:rPr lang="en-US" sz="3200" dirty="0" err="1"/>
              <a:t>bahkan</a:t>
            </a:r>
            <a:r>
              <a:rPr lang="en-US" sz="3200" dirty="0"/>
              <a:t> </a:t>
            </a:r>
            <a:r>
              <a:rPr lang="en-US" sz="3200" dirty="0" err="1"/>
              <a:t>perbedaan</a:t>
            </a:r>
            <a:r>
              <a:rPr lang="en-US" sz="3200" dirty="0"/>
              <a:t> agama. </a:t>
            </a:r>
          </a:p>
          <a:p>
            <a:pPr marL="0" indent="0">
              <a:buNone/>
            </a:pPr>
            <a:r>
              <a:rPr lang="en-US" sz="3200" dirty="0" err="1"/>
              <a:t>Sedangkan</a:t>
            </a:r>
            <a:r>
              <a:rPr lang="en-US" sz="3200" dirty="0"/>
              <a:t> </a:t>
            </a:r>
            <a:r>
              <a:rPr lang="en-US" sz="3200" dirty="0" err="1"/>
              <a:t>multikulturalisme</a:t>
            </a:r>
            <a:r>
              <a:rPr lang="en-US" sz="3200" dirty="0"/>
              <a:t> </a:t>
            </a:r>
            <a:r>
              <a:rPr lang="en-US" sz="3200" dirty="0" err="1"/>
              <a:t>menyangkut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 dan </a:t>
            </a:r>
            <a:r>
              <a:rPr lang="en-US" sz="3200" dirty="0" err="1"/>
              <a:t>sikap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kenyataan</a:t>
            </a:r>
            <a:r>
              <a:rPr lang="en-US" sz="3200" dirty="0"/>
              <a:t> </a:t>
            </a:r>
            <a:r>
              <a:rPr lang="en-US" sz="3200" dirty="0" err="1"/>
              <a:t>multikultur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keberagaman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801721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7581-D7A4-422C-A5DC-B74389019B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994" y="464234"/>
            <a:ext cx="9219859" cy="5784165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en-US" sz="3600" dirty="0" err="1"/>
              <a:t>Multikulturalisme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gagasan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mengatur</a:t>
            </a:r>
            <a:r>
              <a:rPr lang="en-US" sz="3600" dirty="0"/>
              <a:t> </a:t>
            </a:r>
            <a:r>
              <a:rPr lang="en-US" sz="3600" dirty="0" err="1"/>
              <a:t>keberagaman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prinsip-prinsip</a:t>
            </a:r>
            <a:r>
              <a:rPr lang="en-US" sz="3600" dirty="0"/>
              <a:t> </a:t>
            </a:r>
            <a:r>
              <a:rPr lang="en-US" sz="3600" dirty="0" err="1"/>
              <a:t>dasar</a:t>
            </a:r>
            <a:r>
              <a:rPr lang="en-US" sz="3600" dirty="0"/>
              <a:t> </a:t>
            </a:r>
            <a:r>
              <a:rPr lang="en-US" sz="3600" dirty="0" err="1"/>
              <a:t>pengakuan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keberagaman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r>
              <a:rPr lang="en-US" sz="3600" dirty="0"/>
              <a:t> </a:t>
            </a:r>
            <a:r>
              <a:rPr lang="en-US" sz="3600" dirty="0" err="1"/>
              <a:t>sendiri</a:t>
            </a:r>
            <a:r>
              <a:rPr lang="en-US" sz="3600" dirty="0"/>
              <a:t>. </a:t>
            </a:r>
            <a:r>
              <a:rPr lang="en-US" sz="3600" dirty="0" err="1"/>
              <a:t>Gagasan</a:t>
            </a:r>
            <a:r>
              <a:rPr lang="en-US" sz="3600" dirty="0"/>
              <a:t>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menyangkut</a:t>
            </a:r>
            <a:r>
              <a:rPr lang="en-US" sz="3600" dirty="0"/>
              <a:t> </a:t>
            </a:r>
            <a:r>
              <a:rPr lang="en-US" sz="3600" dirty="0" err="1"/>
              <a:t>pengaturan</a:t>
            </a:r>
            <a:r>
              <a:rPr lang="en-US" sz="3600" dirty="0"/>
              <a:t> </a:t>
            </a:r>
            <a:r>
              <a:rPr lang="en-US" sz="3600" dirty="0" err="1"/>
              <a:t>relasi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mayoritas</a:t>
            </a:r>
            <a:r>
              <a:rPr lang="en-US" sz="3600" dirty="0"/>
              <a:t> dan </a:t>
            </a:r>
            <a:r>
              <a:rPr lang="en-US" sz="3600" dirty="0" err="1"/>
              <a:t>minoritas</a:t>
            </a:r>
            <a:r>
              <a:rPr lang="en-US" sz="3600" dirty="0"/>
              <a:t>, </a:t>
            </a:r>
            <a:r>
              <a:rPr lang="en-US" sz="3600" dirty="0" err="1"/>
              <a:t>keberadaan</a:t>
            </a:r>
            <a:r>
              <a:rPr lang="en-US" sz="3600" dirty="0"/>
              <a:t> </a:t>
            </a:r>
            <a:r>
              <a:rPr lang="en-US" sz="3600" dirty="0" err="1"/>
              <a:t>kelompok</a:t>
            </a:r>
            <a:r>
              <a:rPr lang="en-US" sz="3600" dirty="0"/>
              <a:t> </a:t>
            </a:r>
            <a:r>
              <a:rPr lang="en-US" sz="3600" dirty="0" err="1"/>
              <a:t>imigran</a:t>
            </a:r>
            <a:r>
              <a:rPr lang="en-US" sz="3600" dirty="0"/>
              <a:t> </a:t>
            </a:r>
            <a:r>
              <a:rPr lang="en-US" sz="3600" dirty="0" err="1"/>
              <a:t>masyarakat</a:t>
            </a:r>
            <a:r>
              <a:rPr lang="en-US" sz="3600" dirty="0"/>
              <a:t> </a:t>
            </a:r>
            <a:r>
              <a:rPr lang="en-US" sz="3600" dirty="0" err="1"/>
              <a:t>adat</a:t>
            </a:r>
            <a:r>
              <a:rPr lang="en-US" sz="3600" dirty="0"/>
              <a:t> dan lain-lain (Taylor).</a:t>
            </a:r>
          </a:p>
        </p:txBody>
      </p:sp>
    </p:spTree>
    <p:extLst>
      <p:ext uri="{BB962C8B-B14F-4D97-AF65-F5344CB8AC3E}">
        <p14:creationId xmlns:p14="http://schemas.microsoft.com/office/powerpoint/2010/main" val="2377488426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D23D2-F0C9-4702-A30C-924742271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50166"/>
            <a:ext cx="8946541" cy="5798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3.  </a:t>
            </a:r>
            <a:r>
              <a:rPr lang="en-US" sz="3600" dirty="0" err="1"/>
              <a:t>Parsudi</a:t>
            </a:r>
            <a:r>
              <a:rPr lang="en-US" sz="3600" dirty="0"/>
              <a:t> </a:t>
            </a:r>
            <a:r>
              <a:rPr lang="en-US" sz="3600" dirty="0" err="1"/>
              <a:t>Suparlan</a:t>
            </a:r>
            <a:r>
              <a:rPr lang="en-US" sz="3600" dirty="0"/>
              <a:t> </a:t>
            </a:r>
            <a:r>
              <a:rPr lang="en-US" sz="3600" dirty="0" err="1"/>
              <a:t>mengungkapkan</a:t>
            </a:r>
            <a:r>
              <a:rPr lang="en-US" sz="3600" dirty="0"/>
              <a:t> </a:t>
            </a:r>
            <a:r>
              <a:rPr lang="en-US" sz="3600" dirty="0" err="1"/>
              <a:t>bahwa</a:t>
            </a:r>
            <a:r>
              <a:rPr lang="en-US" sz="3600" dirty="0"/>
              <a:t> </a:t>
            </a:r>
            <a:r>
              <a:rPr lang="en-US" sz="3600" dirty="0" err="1"/>
              <a:t>multikulturalisme</a:t>
            </a:r>
            <a:r>
              <a:rPr lang="en-US" sz="3600" dirty="0"/>
              <a:t> </a:t>
            </a:r>
            <a:r>
              <a:rPr lang="en-US" sz="3600" dirty="0" err="1"/>
              <a:t>adalah</a:t>
            </a:r>
            <a:r>
              <a:rPr lang="en-US" sz="3600" dirty="0"/>
              <a:t> </a:t>
            </a:r>
            <a:r>
              <a:rPr lang="en-US" sz="3600" dirty="0" err="1"/>
              <a:t>adanya</a:t>
            </a:r>
            <a:r>
              <a:rPr lang="en-US" sz="3600" dirty="0"/>
              <a:t> </a:t>
            </a:r>
            <a:r>
              <a:rPr lang="en-US" sz="3600" dirty="0" err="1"/>
              <a:t>politik</a:t>
            </a:r>
            <a:r>
              <a:rPr lang="en-US" sz="3600" dirty="0"/>
              <a:t> </a:t>
            </a:r>
            <a:r>
              <a:rPr lang="en-US" sz="3600" dirty="0" err="1"/>
              <a:t>universalisme</a:t>
            </a:r>
            <a:r>
              <a:rPr lang="en-US" sz="3600" dirty="0"/>
              <a:t> yang </a:t>
            </a:r>
            <a:r>
              <a:rPr lang="en-US" sz="3600" dirty="0" err="1"/>
              <a:t>menekankan</a:t>
            </a:r>
            <a:r>
              <a:rPr lang="en-US" sz="3600" dirty="0"/>
              <a:t> </a:t>
            </a:r>
            <a:r>
              <a:rPr lang="en-US" sz="3600" dirty="0" err="1"/>
              <a:t>harga</a:t>
            </a:r>
            <a:r>
              <a:rPr lang="en-US" sz="3600" dirty="0"/>
              <a:t> </a:t>
            </a:r>
            <a:r>
              <a:rPr lang="en-US" sz="3600" dirty="0" err="1"/>
              <a:t>diri</a:t>
            </a:r>
            <a:r>
              <a:rPr lang="en-US" sz="3600" dirty="0"/>
              <a:t> </a:t>
            </a:r>
            <a:r>
              <a:rPr lang="en-US" sz="3600" dirty="0" err="1"/>
              <a:t>kulturalisme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ideologi</a:t>
            </a:r>
            <a:r>
              <a:rPr lang="en-US" sz="3600" dirty="0"/>
              <a:t> yang </a:t>
            </a:r>
            <a:r>
              <a:rPr lang="en-US" sz="3600" dirty="0" err="1"/>
              <a:t>mengakui</a:t>
            </a:r>
            <a:r>
              <a:rPr lang="en-US" sz="3600" dirty="0"/>
              <a:t> dan </a:t>
            </a:r>
            <a:r>
              <a:rPr lang="en-US" sz="3600" dirty="0" err="1"/>
              <a:t>mengagungkan</a:t>
            </a:r>
            <a:r>
              <a:rPr lang="en-US" sz="3600" dirty="0"/>
              <a:t> </a:t>
            </a:r>
            <a:r>
              <a:rPr lang="en-US" sz="3600" dirty="0" err="1"/>
              <a:t>semua</a:t>
            </a:r>
            <a:r>
              <a:rPr lang="en-US" sz="3600" dirty="0"/>
              <a:t> </a:t>
            </a:r>
            <a:r>
              <a:rPr lang="en-US" sz="3600" dirty="0" err="1"/>
              <a:t>manusia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hak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perbedaan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kesederajatan</a:t>
            </a:r>
            <a:r>
              <a:rPr lang="en-US" sz="3600" dirty="0"/>
              <a:t> </a:t>
            </a:r>
            <a:r>
              <a:rPr lang="en-US" sz="3600" dirty="0" err="1"/>
              <a:t>baik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individual </a:t>
            </a:r>
            <a:r>
              <a:rPr lang="en-US" sz="3600" dirty="0" err="1"/>
              <a:t>maupun</a:t>
            </a:r>
            <a:r>
              <a:rPr lang="en-US" sz="3600" dirty="0"/>
              <a:t> </a:t>
            </a:r>
            <a:r>
              <a:rPr lang="en-US" sz="3600" dirty="0" err="1"/>
              <a:t>sosial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03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9484B-51FA-4227-A4EF-9B2FBE853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450166"/>
            <a:ext cx="8946541" cy="57982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4.  </a:t>
            </a:r>
            <a:r>
              <a:rPr lang="en-US" sz="3200" dirty="0" err="1"/>
              <a:t>Multikulturalisme</a:t>
            </a:r>
            <a:r>
              <a:rPr lang="en-US" sz="3200" dirty="0"/>
              <a:t> pada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 dunia yang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diterjemahkan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kebijakan</a:t>
            </a:r>
            <a:r>
              <a:rPr lang="en-US" sz="3200" dirty="0"/>
              <a:t> </a:t>
            </a:r>
            <a:r>
              <a:rPr lang="en-US" sz="3200" dirty="0" err="1"/>
              <a:t>kebudayaan</a:t>
            </a:r>
            <a:r>
              <a:rPr lang="en-US" sz="3200" dirty="0"/>
              <a:t> yang </a:t>
            </a:r>
            <a:r>
              <a:rPr lang="en-US" sz="3200" dirty="0" err="1"/>
              <a:t>menekankan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en-US" sz="3200" dirty="0" err="1"/>
              <a:t>penerimaan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realitas</a:t>
            </a:r>
            <a:r>
              <a:rPr lang="en-US" sz="3200" dirty="0"/>
              <a:t> </a:t>
            </a:r>
            <a:r>
              <a:rPr lang="en-US" sz="3200" dirty="0" err="1"/>
              <a:t>keagamaan</a:t>
            </a:r>
            <a:r>
              <a:rPr lang="en-US" sz="3200" dirty="0"/>
              <a:t>, </a:t>
            </a:r>
            <a:r>
              <a:rPr lang="en-US" sz="3200" dirty="0" err="1"/>
              <a:t>pluralitas</a:t>
            </a:r>
            <a:r>
              <a:rPr lang="en-US" sz="3200" dirty="0"/>
              <a:t>, dan </a:t>
            </a:r>
            <a:r>
              <a:rPr lang="en-US" sz="3200" dirty="0" err="1"/>
              <a:t>multikultural</a:t>
            </a:r>
            <a:r>
              <a:rPr lang="en-US" sz="3200" dirty="0"/>
              <a:t> yang </a:t>
            </a:r>
            <a:r>
              <a:rPr lang="en-US" sz="3200" dirty="0" err="1"/>
              <a:t>terdapat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. </a:t>
            </a:r>
            <a:r>
              <a:rPr lang="en-US" sz="3200" dirty="0" err="1"/>
              <a:t>Multikulturalisme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juga </a:t>
            </a:r>
            <a:r>
              <a:rPr lang="en-US" sz="3200" dirty="0" err="1"/>
              <a:t>dipahami</a:t>
            </a:r>
            <a:r>
              <a:rPr lang="en-US" sz="3200" dirty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pandangan</a:t>
            </a:r>
            <a:r>
              <a:rPr lang="en-US" sz="3200" dirty="0"/>
              <a:t> dunia yang </a:t>
            </a:r>
            <a:r>
              <a:rPr lang="en-US" sz="3200" dirty="0" err="1"/>
              <a:t>kemudian</a:t>
            </a:r>
            <a:r>
              <a:rPr lang="en-US" sz="3200" dirty="0"/>
              <a:t> </a:t>
            </a:r>
            <a:r>
              <a:rPr lang="en-US" sz="3200" dirty="0" err="1"/>
              <a:t>diwujudkan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kesadaran</a:t>
            </a:r>
            <a:r>
              <a:rPr lang="en-US" sz="3200" dirty="0"/>
              <a:t> </a:t>
            </a:r>
            <a:r>
              <a:rPr lang="en-US" sz="3200" dirty="0" err="1"/>
              <a:t>politik</a:t>
            </a:r>
            <a:r>
              <a:rPr lang="en-US" sz="3200" dirty="0"/>
              <a:t> (</a:t>
            </a:r>
            <a:r>
              <a:rPr lang="en-US" sz="3200" dirty="0" err="1"/>
              <a:t>Azyumardi</a:t>
            </a:r>
            <a:r>
              <a:rPr lang="en-US" sz="3200" dirty="0"/>
              <a:t> Azra, 2007).</a:t>
            </a:r>
          </a:p>
          <a:p>
            <a:pPr marL="457200" indent="-457200">
              <a:buAutoNum type="arabicPeriod"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4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A8BA0-9B46-4D98-9139-59A437766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675250"/>
            <a:ext cx="8946541" cy="5573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/>
              <a:t>Menurut</a:t>
            </a:r>
            <a:r>
              <a:rPr lang="en-US" sz="3600" dirty="0"/>
              <a:t> Lawrence Blum, </a:t>
            </a:r>
            <a:r>
              <a:rPr lang="en-US" sz="3600" dirty="0" err="1"/>
              <a:t>multikulturalisme</a:t>
            </a:r>
            <a:r>
              <a:rPr lang="en-US" sz="3600" dirty="0"/>
              <a:t> </a:t>
            </a:r>
            <a:r>
              <a:rPr lang="en-US" sz="3600" dirty="0" err="1"/>
              <a:t>mencakup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pemahaman</a:t>
            </a:r>
            <a:r>
              <a:rPr lang="en-US" sz="3600" dirty="0"/>
              <a:t>, </a:t>
            </a:r>
            <a:r>
              <a:rPr lang="en-US" sz="3600" dirty="0" err="1"/>
              <a:t>penghargaan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penilaian</a:t>
            </a:r>
            <a:r>
              <a:rPr lang="en-US" sz="3600" dirty="0"/>
              <a:t> </a:t>
            </a:r>
            <a:r>
              <a:rPr lang="en-US" sz="3600" dirty="0" err="1"/>
              <a:t>atas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r>
              <a:rPr lang="en-US" sz="3600" dirty="0"/>
              <a:t>,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penghormatan</a:t>
            </a:r>
            <a:r>
              <a:rPr lang="en-US" sz="3600" dirty="0"/>
              <a:t> dan </a:t>
            </a:r>
            <a:r>
              <a:rPr lang="en-US" sz="3600" dirty="0" err="1"/>
              <a:t>keingintahuan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budaya</a:t>
            </a:r>
            <a:r>
              <a:rPr lang="en-US" sz="3600" dirty="0"/>
              <a:t> </a:t>
            </a:r>
            <a:r>
              <a:rPr lang="en-US" sz="3600" dirty="0" err="1"/>
              <a:t>etnis</a:t>
            </a:r>
            <a:r>
              <a:rPr lang="en-US" sz="3600" dirty="0"/>
              <a:t> orang lain. </a:t>
            </a:r>
          </a:p>
        </p:txBody>
      </p:sp>
    </p:spTree>
    <p:extLst>
      <p:ext uri="{BB962C8B-B14F-4D97-AF65-F5344CB8AC3E}">
        <p14:creationId xmlns:p14="http://schemas.microsoft.com/office/powerpoint/2010/main" val="114260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3C76-1026-43C7-9879-6CD2EC89A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4739" y="689318"/>
            <a:ext cx="9003324" cy="555908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dirty="0" err="1"/>
              <a:t>Mengapa</a:t>
            </a:r>
            <a:r>
              <a:rPr lang="en-US" sz="3600" dirty="0"/>
              <a:t> </a:t>
            </a:r>
            <a:r>
              <a:rPr lang="en-US" sz="3600" dirty="0" err="1"/>
              <a:t>topik</a:t>
            </a:r>
            <a:r>
              <a:rPr lang="en-US" sz="3600" dirty="0"/>
              <a:t> 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penting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dipelajari</a:t>
            </a:r>
            <a:r>
              <a:rPr lang="en-US" sz="3600" dirty="0"/>
              <a:t>? Ada </a:t>
            </a:r>
            <a:r>
              <a:rPr lang="en-US" sz="3600" dirty="0" err="1"/>
              <a:t>beberapa</a:t>
            </a:r>
            <a:r>
              <a:rPr lang="en-US" sz="3600" dirty="0"/>
              <a:t> </a:t>
            </a:r>
            <a:r>
              <a:rPr lang="en-US" sz="3600" dirty="0" err="1"/>
              <a:t>alasan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(1) </a:t>
            </a:r>
            <a:r>
              <a:rPr lang="en-US" sz="3600" dirty="0" err="1"/>
              <a:t>Memberikan</a:t>
            </a:r>
            <a:r>
              <a:rPr lang="en-US" sz="3600" dirty="0"/>
              <a:t> </a:t>
            </a:r>
            <a:r>
              <a:rPr lang="en-US" sz="3600" dirty="0" err="1"/>
              <a:t>wawasan</a:t>
            </a:r>
            <a:r>
              <a:rPr lang="en-US" sz="3600" dirty="0"/>
              <a:t> dan </a:t>
            </a:r>
            <a:r>
              <a:rPr lang="en-US" sz="3600" dirty="0" err="1"/>
              <a:t>pencerahan</a:t>
            </a:r>
            <a:r>
              <a:rPr lang="en-US" sz="3600" dirty="0"/>
              <a:t> </a:t>
            </a:r>
            <a:r>
              <a:rPr lang="en-US" sz="3600" dirty="0" err="1"/>
              <a:t>mengenai</a:t>
            </a:r>
            <a:r>
              <a:rPr lang="en-US" sz="3600" dirty="0"/>
              <a:t> </a:t>
            </a:r>
            <a:r>
              <a:rPr lang="en-US" sz="3600" dirty="0" err="1"/>
              <a:t>apa</a:t>
            </a:r>
            <a:r>
              <a:rPr lang="en-US" sz="3600" dirty="0"/>
              <a:t> dan </a:t>
            </a:r>
            <a:r>
              <a:rPr lang="en-US" sz="3600" dirty="0" err="1"/>
              <a:t>bagaimana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multikulturalisme</a:t>
            </a:r>
            <a:r>
              <a:rPr lang="en-US" sz="3600" dirty="0"/>
              <a:t> </a:t>
            </a:r>
            <a:r>
              <a:rPr lang="en-US" sz="3600" dirty="0" err="1"/>
              <a:t>itu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(2) </a:t>
            </a:r>
            <a:r>
              <a:rPr lang="en-US" sz="3600" dirty="0" err="1"/>
              <a:t>Memotivasi</a:t>
            </a:r>
            <a:r>
              <a:rPr lang="en-US" sz="3600" dirty="0"/>
              <a:t> </a:t>
            </a:r>
            <a:r>
              <a:rPr lang="en-US" sz="3600" dirty="0" err="1"/>
              <a:t>kamu</a:t>
            </a:r>
            <a:r>
              <a:rPr lang="en-US" sz="3600" dirty="0"/>
              <a:t> </a:t>
            </a:r>
            <a:r>
              <a:rPr lang="en-US" sz="3600" dirty="0" err="1"/>
              <a:t>supaya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kesadaran</a:t>
            </a:r>
            <a:r>
              <a:rPr lang="en-US" sz="3600" dirty="0"/>
              <a:t> </a:t>
            </a:r>
            <a:r>
              <a:rPr lang="en-US" sz="3600" dirty="0" err="1"/>
              <a:t>multikultur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mampu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menerima</a:t>
            </a:r>
            <a:r>
              <a:rPr lang="en-US" sz="3600" dirty="0"/>
              <a:t> </a:t>
            </a:r>
            <a:r>
              <a:rPr lang="en-US" sz="3600" dirty="0" err="1"/>
              <a:t>serta</a:t>
            </a:r>
            <a:r>
              <a:rPr lang="en-US" sz="3600" dirty="0"/>
              <a:t> </a:t>
            </a:r>
            <a:r>
              <a:rPr lang="en-US" sz="3600" dirty="0" err="1"/>
              <a:t>menghargainya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r>
              <a:rPr lang="en-US" sz="3600" dirty="0"/>
              <a:t>(3) </a:t>
            </a:r>
            <a:r>
              <a:rPr lang="en-US" sz="3600" dirty="0" err="1"/>
              <a:t>Memotivasi</a:t>
            </a:r>
            <a:r>
              <a:rPr lang="en-US" sz="3600" dirty="0"/>
              <a:t> </a:t>
            </a:r>
            <a:r>
              <a:rPr lang="en-US" sz="3600" dirty="0" err="1"/>
              <a:t>kamu</a:t>
            </a:r>
            <a:r>
              <a:rPr lang="en-US" sz="3600" dirty="0"/>
              <a:t> </a:t>
            </a:r>
            <a:r>
              <a:rPr lang="en-US" sz="3600" dirty="0" err="1"/>
              <a:t>supaya</a:t>
            </a:r>
            <a:r>
              <a:rPr lang="en-US" sz="3600" dirty="0"/>
              <a:t> </a:t>
            </a:r>
            <a:r>
              <a:rPr lang="en-US" sz="3600" dirty="0" err="1"/>
              <a:t>menerapkan</a:t>
            </a:r>
            <a:r>
              <a:rPr lang="en-US" sz="3600" dirty="0"/>
              <a:t> </a:t>
            </a:r>
            <a:r>
              <a:rPr lang="en-US" sz="3600" dirty="0" err="1"/>
              <a:t>kesadaran</a:t>
            </a:r>
            <a:r>
              <a:rPr lang="en-US" sz="3600" dirty="0"/>
              <a:t> </a:t>
            </a:r>
            <a:r>
              <a:rPr lang="en-US" sz="3600" dirty="0" err="1"/>
              <a:t>multikultur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sikap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r>
              <a:rPr lang="en-US" sz="3600" dirty="0" err="1"/>
              <a:t>hidup</a:t>
            </a:r>
            <a:r>
              <a:rPr lang="en-US" sz="3600" dirty="0"/>
              <a:t> </a:t>
            </a:r>
            <a:r>
              <a:rPr lang="en-US" sz="3600" dirty="0" err="1"/>
              <a:t>sebagai</a:t>
            </a:r>
            <a:r>
              <a:rPr lang="en-US" sz="3600" dirty="0"/>
              <a:t> </a:t>
            </a:r>
            <a:r>
              <a:rPr lang="en-US" sz="3600" dirty="0" err="1"/>
              <a:t>remaja</a:t>
            </a:r>
            <a:r>
              <a:rPr lang="en-US" sz="3600" dirty="0"/>
              <a:t> Kristen.</a:t>
            </a:r>
          </a:p>
        </p:txBody>
      </p:sp>
    </p:spTree>
    <p:extLst>
      <p:ext uri="{BB962C8B-B14F-4D97-AF65-F5344CB8AC3E}">
        <p14:creationId xmlns:p14="http://schemas.microsoft.com/office/powerpoint/2010/main" val="2711696171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C85D-43E0-4B89-89FE-7802E8096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62708"/>
            <a:ext cx="9363051" cy="56856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multikulturalisme</a:t>
            </a:r>
            <a:r>
              <a:rPr lang="en-US" sz="2800" dirty="0"/>
              <a:t> </a:t>
            </a:r>
            <a:r>
              <a:rPr lang="en-US" sz="2800" dirty="0" err="1"/>
              <a:t>tidaklah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keanekaragaman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suku</a:t>
            </a:r>
            <a:r>
              <a:rPr lang="en-US" sz="2800" dirty="0"/>
              <a:t> </a:t>
            </a:r>
            <a:r>
              <a:rPr lang="en-US" sz="2800" dirty="0" err="1"/>
              <a:t>bangsa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kebudayaan</a:t>
            </a:r>
            <a:r>
              <a:rPr lang="en-US" sz="2800" dirty="0"/>
              <a:t> yang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ciri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majemuk</a:t>
            </a:r>
            <a:r>
              <a:rPr lang="en-US" sz="2800" dirty="0"/>
              <a:t>,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konsep</a:t>
            </a:r>
            <a:r>
              <a:rPr lang="en-US" sz="2800" dirty="0"/>
              <a:t> </a:t>
            </a:r>
            <a:r>
              <a:rPr lang="en-US" sz="2800" dirty="0" err="1"/>
              <a:t>multikulturalisme</a:t>
            </a:r>
            <a:r>
              <a:rPr lang="en-US" sz="2800" dirty="0"/>
              <a:t> </a:t>
            </a:r>
            <a:r>
              <a:rPr lang="en-US" sz="2800" dirty="0" err="1"/>
              <a:t>menekankan</a:t>
            </a:r>
            <a:r>
              <a:rPr lang="en-US" sz="2800" dirty="0"/>
              <a:t> </a:t>
            </a:r>
            <a:r>
              <a:rPr lang="en-US" sz="2800" dirty="0" err="1"/>
              <a:t>keanekaragaman</a:t>
            </a:r>
            <a:r>
              <a:rPr lang="en-US" sz="2800" dirty="0"/>
              <a:t> dan </a:t>
            </a:r>
            <a:r>
              <a:rPr lang="en-US" sz="2800" dirty="0" err="1"/>
              <a:t>kesederajatan</a:t>
            </a:r>
            <a:r>
              <a:rPr lang="en-US" sz="2800" dirty="0"/>
              <a:t>. </a:t>
            </a:r>
            <a:r>
              <a:rPr lang="en-US" sz="2800" dirty="0" err="1"/>
              <a:t>Multikulturalisme</a:t>
            </a:r>
            <a:r>
              <a:rPr lang="en-US" sz="2800" dirty="0"/>
              <a:t> </a:t>
            </a:r>
            <a:r>
              <a:rPr lang="en-US" sz="2800" dirty="0" err="1"/>
              <a:t>mengulas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yang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menyangkut</a:t>
            </a:r>
            <a:r>
              <a:rPr lang="en-US" sz="2800" dirty="0"/>
              <a:t> </a:t>
            </a:r>
            <a:r>
              <a:rPr lang="en-US" sz="2800" dirty="0" err="1"/>
              <a:t>perbedaan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juga </a:t>
            </a:r>
            <a:r>
              <a:rPr lang="en-US" sz="2800" dirty="0" err="1"/>
              <a:t>mengandung</a:t>
            </a:r>
            <a:r>
              <a:rPr lang="en-US" sz="2800" dirty="0"/>
              <a:t> </a:t>
            </a:r>
            <a:r>
              <a:rPr lang="en-US" sz="2800" dirty="0" err="1"/>
              <a:t>ideologi</a:t>
            </a:r>
            <a:r>
              <a:rPr lang="en-US" sz="2800" dirty="0"/>
              <a:t>, </a:t>
            </a:r>
            <a:r>
              <a:rPr lang="en-US" sz="2800" dirty="0" err="1"/>
              <a:t>politik</a:t>
            </a:r>
            <a:r>
              <a:rPr lang="en-US" sz="2800" dirty="0"/>
              <a:t>, </a:t>
            </a:r>
            <a:r>
              <a:rPr lang="en-US" sz="2800" dirty="0" err="1"/>
              <a:t>demokrasi</a:t>
            </a:r>
            <a:r>
              <a:rPr lang="en-US" sz="2800" dirty="0"/>
              <a:t>,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keadilan</a:t>
            </a:r>
            <a:r>
              <a:rPr lang="en-US" sz="2800" dirty="0"/>
              <a:t>, </a:t>
            </a:r>
            <a:r>
              <a:rPr lang="en-US" sz="2800" dirty="0" err="1"/>
              <a:t>kesempatan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dan </a:t>
            </a:r>
            <a:r>
              <a:rPr lang="en-US" sz="2800" dirty="0" err="1"/>
              <a:t>berusaha</a:t>
            </a:r>
            <a:r>
              <a:rPr lang="en-US" sz="2800" dirty="0"/>
              <a:t>, HAM, </a:t>
            </a:r>
            <a:r>
              <a:rPr lang="en-US" sz="2800" dirty="0" err="1"/>
              <a:t>hak</a:t>
            </a:r>
            <a:r>
              <a:rPr lang="en-US" sz="2800" dirty="0"/>
              <a:t> </a:t>
            </a:r>
            <a:r>
              <a:rPr lang="en-US" sz="2800" dirty="0" err="1"/>
              <a:t>budaya</a:t>
            </a:r>
            <a:r>
              <a:rPr lang="en-US" sz="2800" dirty="0"/>
              <a:t> </a:t>
            </a:r>
            <a:r>
              <a:rPr lang="en-US" sz="2800" dirty="0" err="1"/>
              <a:t>komunitas</a:t>
            </a:r>
            <a:r>
              <a:rPr lang="en-US" sz="2800" dirty="0"/>
              <a:t> </a:t>
            </a:r>
            <a:r>
              <a:rPr lang="en-US" sz="2800" dirty="0" err="1"/>
              <a:t>golongan</a:t>
            </a:r>
            <a:r>
              <a:rPr lang="en-US" sz="2800" dirty="0"/>
              <a:t> </a:t>
            </a:r>
            <a:r>
              <a:rPr lang="en-US" sz="2800" dirty="0" err="1"/>
              <a:t>minoritas</a:t>
            </a:r>
            <a:r>
              <a:rPr lang="en-US" sz="2800" dirty="0"/>
              <a:t> dan </a:t>
            </a:r>
            <a:r>
              <a:rPr lang="en-US" sz="2800" dirty="0" err="1"/>
              <a:t>prinsip-prinsip</a:t>
            </a:r>
            <a:r>
              <a:rPr lang="en-US" sz="2800" dirty="0"/>
              <a:t> </a:t>
            </a:r>
            <a:r>
              <a:rPr lang="en-US" sz="2800" dirty="0" err="1"/>
              <a:t>etika</a:t>
            </a:r>
            <a:r>
              <a:rPr lang="en-US" sz="2800" dirty="0"/>
              <a:t> (</a:t>
            </a:r>
            <a:r>
              <a:rPr lang="en-US" sz="2800" dirty="0" err="1"/>
              <a:t>Parsudi</a:t>
            </a:r>
            <a:r>
              <a:rPr lang="en-US" sz="2800" dirty="0"/>
              <a:t> </a:t>
            </a:r>
            <a:r>
              <a:rPr lang="en-US" sz="2800" dirty="0" err="1"/>
              <a:t>Suparlan</a:t>
            </a:r>
            <a:r>
              <a:rPr lang="en-US" sz="2800" dirty="0"/>
              <a:t>, </a:t>
            </a:r>
            <a:r>
              <a:rPr lang="en-US" sz="2800" dirty="0" err="1"/>
              <a:t>Menuju</a:t>
            </a:r>
            <a:r>
              <a:rPr lang="en-US" sz="2800" dirty="0"/>
              <a:t> Masyarakat Indonesia yang </a:t>
            </a:r>
            <a:r>
              <a:rPr lang="en-US" sz="2800" dirty="0" err="1"/>
              <a:t>Multikultural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2652268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10339-7734-40A5-9DE5-11CBC7B5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520506"/>
            <a:ext cx="9320848" cy="5727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err="1"/>
              <a:t>istilah</a:t>
            </a:r>
            <a:r>
              <a:rPr lang="en-US" sz="4000" dirty="0"/>
              <a:t> </a:t>
            </a:r>
            <a:r>
              <a:rPr lang="en-US" sz="4000" dirty="0" err="1"/>
              <a:t>atau</a:t>
            </a:r>
            <a:r>
              <a:rPr lang="en-US" sz="4000" dirty="0"/>
              <a:t> </a:t>
            </a:r>
            <a:r>
              <a:rPr lang="en-US" sz="4000" dirty="0" err="1"/>
              <a:t>pengertian</a:t>
            </a:r>
            <a:r>
              <a:rPr lang="en-US" sz="4000" dirty="0"/>
              <a:t> </a:t>
            </a:r>
            <a:r>
              <a:rPr lang="en-US" sz="4000" dirty="0" err="1"/>
              <a:t>multikulturalisme</a:t>
            </a:r>
            <a:r>
              <a:rPr lang="en-US" sz="4000" dirty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tuntutan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menerima</a:t>
            </a:r>
            <a:r>
              <a:rPr lang="en-US" sz="4000" dirty="0"/>
              <a:t> </a:t>
            </a:r>
            <a:r>
              <a:rPr lang="en-US" sz="4000" dirty="0" err="1"/>
              <a:t>serta</a:t>
            </a:r>
            <a:r>
              <a:rPr lang="en-US" sz="4000" dirty="0"/>
              <a:t> </a:t>
            </a:r>
            <a:r>
              <a:rPr lang="en-US" sz="4000" dirty="0" err="1"/>
              <a:t>memperlakukan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orang di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berbagai</a:t>
            </a:r>
            <a:r>
              <a:rPr lang="en-US" sz="4000" dirty="0"/>
              <a:t> </a:t>
            </a:r>
            <a:r>
              <a:rPr lang="en-US" sz="4000" dirty="0" err="1"/>
              <a:t>perbedaannya</a:t>
            </a:r>
            <a:r>
              <a:rPr lang="en-US" sz="4000" dirty="0"/>
              <a:t> </a:t>
            </a:r>
            <a:r>
              <a:rPr lang="en-US" sz="4000" dirty="0" err="1"/>
              <a:t>sebagai</a:t>
            </a:r>
            <a:r>
              <a:rPr lang="en-US" sz="4000" dirty="0"/>
              <a:t> </a:t>
            </a:r>
            <a:r>
              <a:rPr lang="en-US" sz="4000" dirty="0" err="1"/>
              <a:t>manusia</a:t>
            </a:r>
            <a:r>
              <a:rPr lang="en-US" sz="4000" dirty="0"/>
              <a:t> yang </a:t>
            </a:r>
            <a:r>
              <a:rPr lang="en-US" sz="4000" dirty="0" err="1"/>
              <a:t>bermartabat</a:t>
            </a:r>
            <a:r>
              <a:rPr lang="en-US" sz="4000" dirty="0"/>
              <a:t> dan </a:t>
            </a:r>
            <a:r>
              <a:rPr lang="en-US" sz="4000" dirty="0" err="1"/>
              <a:t>makhluk</a:t>
            </a:r>
            <a:r>
              <a:rPr lang="en-US" sz="4000" dirty="0"/>
              <a:t> </a:t>
            </a:r>
            <a:r>
              <a:rPr lang="en-US" sz="4000" dirty="0" err="1"/>
              <a:t>mulia</a:t>
            </a:r>
            <a:r>
              <a:rPr lang="en-US" sz="4000" dirty="0"/>
              <a:t> </a:t>
            </a:r>
            <a:r>
              <a:rPr lang="en-US" sz="4000" dirty="0" err="1"/>
              <a:t>ciptaan</a:t>
            </a:r>
            <a:r>
              <a:rPr lang="en-US" sz="4000" dirty="0"/>
              <a:t> </a:t>
            </a:r>
            <a:r>
              <a:rPr lang="en-US" sz="4000" dirty="0" err="1"/>
              <a:t>Tuhan</a:t>
            </a:r>
            <a:r>
              <a:rPr lang="en-US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016160"/>
      </p:ext>
    </p:extLst>
  </p:cSld>
  <p:clrMapOvr>
    <a:masterClrMapping/>
  </p:clrMapOvr>
  <p:transition spd="slow"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394</TotalTime>
  <Words>441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Pengertian Multikulturalisme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Multikulturalisme Bahan Alkitab: Galatia 3:28;  Kolose 3: 11</dc:title>
  <dc:creator>rikkbeef@gmail.com</dc:creator>
  <cp:lastModifiedBy>ASUS</cp:lastModifiedBy>
  <cp:revision>11</cp:revision>
  <dcterms:created xsi:type="dcterms:W3CDTF">2020-11-30T02:08:12Z</dcterms:created>
  <dcterms:modified xsi:type="dcterms:W3CDTF">2021-11-14T12:36:55Z</dcterms:modified>
</cp:coreProperties>
</file>