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999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3555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320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170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1384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568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9912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2679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009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914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42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019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711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115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419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756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694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CAA76-C9EF-43CA-88AF-BC79CFD68A39}" type="datetimeFigureOut">
              <a:rPr lang="en-ID" smtClean="0"/>
              <a:t>16/11/2021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E8E1E-1983-41C7-9605-9AC4D87297D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1437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A8319-FC7C-4CFC-9B84-F47896EEF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D" sz="6000" b="1" i="0" u="none" strike="noStrike" baseline="0" dirty="0">
                <a:solidFill>
                  <a:srgbClr val="FF410E"/>
                </a:solidFill>
                <a:latin typeface="MyriadPro-Bold"/>
              </a:rPr>
              <a:t>Peran </a:t>
            </a:r>
            <a:r>
              <a:rPr lang="en-ID" sz="6000" b="1" i="0" u="none" strike="noStrike" baseline="0" dirty="0" err="1">
                <a:solidFill>
                  <a:srgbClr val="FF410E"/>
                </a:solidFill>
                <a:latin typeface="MyriadPro-Bold"/>
              </a:rPr>
              <a:t>Keluarga</a:t>
            </a:r>
            <a:endParaRPr lang="en-ID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40FA1-5DE4-4C56-B03E-A24FFBD61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757530"/>
            <a:ext cx="8144134" cy="754196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By. </a:t>
            </a:r>
            <a:r>
              <a:rPr lang="en-US" sz="2400" dirty="0" err="1"/>
              <a:t>Nosita</a:t>
            </a:r>
            <a:r>
              <a:rPr lang="en-US" sz="2400" dirty="0"/>
              <a:t> </a:t>
            </a:r>
            <a:r>
              <a:rPr lang="en-US" sz="2400" dirty="0" err="1"/>
              <a:t>br</a:t>
            </a:r>
            <a:r>
              <a:rPr lang="en-US" sz="2400" dirty="0"/>
              <a:t> </a:t>
            </a:r>
            <a:r>
              <a:rPr lang="en-US" sz="2400" dirty="0" err="1"/>
              <a:t>Tarigan</a:t>
            </a:r>
            <a:r>
              <a:rPr lang="en-US" sz="2400" dirty="0"/>
              <a:t>, </a:t>
            </a:r>
            <a:r>
              <a:rPr lang="en-US" sz="2400" dirty="0" err="1"/>
              <a:t>M.Pd.K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209772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72CBE-0AB4-4963-AF05-C96764BC2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640595"/>
            <a:ext cx="9613861" cy="5534918"/>
          </a:xfrm>
        </p:spPr>
        <p:txBody>
          <a:bodyPr>
            <a:normAutofit/>
          </a:bodyPr>
          <a:lstStyle/>
          <a:p>
            <a:r>
              <a:rPr lang="en-ID" sz="3600" dirty="0"/>
              <a:t>Jadi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ajaran</a:t>
            </a:r>
            <a:r>
              <a:rPr lang="en-ID" sz="3600" dirty="0"/>
              <a:t> </a:t>
            </a:r>
            <a:r>
              <a:rPr lang="en-ID" sz="3600" dirty="0" err="1"/>
              <a:t>Tuhan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tentang</a:t>
            </a:r>
            <a:r>
              <a:rPr lang="en-ID" sz="3600" dirty="0"/>
              <a:t> Kerajaan Allah,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merupakan</a:t>
            </a:r>
            <a:r>
              <a:rPr lang="en-ID" sz="3600" dirty="0"/>
              <a:t> </a:t>
            </a:r>
            <a:r>
              <a:rPr lang="en-ID" sz="3600" dirty="0" err="1"/>
              <a:t>suatu</a:t>
            </a:r>
            <a:r>
              <a:rPr lang="en-ID" sz="3600" dirty="0"/>
              <a:t> </a:t>
            </a:r>
            <a:r>
              <a:rPr lang="en-ID" sz="3600" dirty="0" err="1"/>
              <a:t>kondisi</a:t>
            </a:r>
            <a:r>
              <a:rPr lang="en-ID" sz="3600" dirty="0"/>
              <a:t> yang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boleh</a:t>
            </a:r>
            <a:r>
              <a:rPr lang="en-ID" sz="3600" dirty="0"/>
              <a:t>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ada</a:t>
            </a:r>
            <a:r>
              <a:rPr lang="en-ID" sz="3600" dirty="0"/>
              <a:t> </a:t>
            </a:r>
            <a:r>
              <a:rPr lang="en-ID" sz="3600" dirty="0" err="1"/>
              <a:t>dalam</a:t>
            </a:r>
            <a:r>
              <a:rPr lang="en-ID" sz="3600" dirty="0"/>
              <a:t> Kerajaan Allah. </a:t>
            </a:r>
            <a:r>
              <a:rPr lang="en-ID" sz="3600" dirty="0" err="1"/>
              <a:t>Tanpa</a:t>
            </a:r>
            <a:r>
              <a:rPr lang="en-ID" sz="3600" dirty="0"/>
              <a:t> </a:t>
            </a:r>
            <a:r>
              <a:rPr lang="en-ID" sz="3600" dirty="0" err="1"/>
              <a:t>keadilan</a:t>
            </a:r>
            <a:r>
              <a:rPr lang="en-ID" sz="3600" dirty="0"/>
              <a:t> dan </a:t>
            </a:r>
            <a:r>
              <a:rPr lang="en-ID" sz="3600" dirty="0" err="1"/>
              <a:t>perdamaian</a:t>
            </a:r>
            <a:r>
              <a:rPr lang="en-ID" sz="3600" dirty="0"/>
              <a:t>, Kerajaan Allah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dihadirkan</a:t>
            </a:r>
            <a:r>
              <a:rPr lang="en-ID" sz="3600" dirty="0"/>
              <a:t> dan </a:t>
            </a:r>
            <a:r>
              <a:rPr lang="en-ID" sz="3600" dirty="0" err="1"/>
              <a:t>tanda-tanda</a:t>
            </a:r>
            <a:r>
              <a:rPr lang="en-ID" sz="3600" dirty="0"/>
              <a:t> Kerajaan Allah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dirasakan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621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B5A33-AE5D-4F85-AC19-AA2B8E193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799" y="627343"/>
            <a:ext cx="9613861" cy="5574674"/>
          </a:xfrm>
        </p:spPr>
        <p:txBody>
          <a:bodyPr>
            <a:normAutofit/>
          </a:bodyPr>
          <a:lstStyle/>
          <a:p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keluarga</a:t>
            </a:r>
            <a:r>
              <a:rPr lang="en-ID" sz="3600" dirty="0"/>
              <a:t> Kristen </a:t>
            </a:r>
            <a:r>
              <a:rPr lang="en-ID" sz="3600" dirty="0" err="1"/>
              <a:t>realita</a:t>
            </a:r>
            <a:r>
              <a:rPr lang="en-ID" sz="3600" dirty="0"/>
              <a:t> </a:t>
            </a:r>
            <a:r>
              <a:rPr lang="en-ID" sz="3600" dirty="0" err="1"/>
              <a:t>keadilan</a:t>
            </a:r>
            <a:r>
              <a:rPr lang="en-ID" sz="3600" dirty="0"/>
              <a:t> dan </a:t>
            </a:r>
            <a:r>
              <a:rPr lang="en-ID" sz="3600" dirty="0" err="1"/>
              <a:t>perdamaian</a:t>
            </a:r>
            <a:r>
              <a:rPr lang="en-ID" sz="3600" dirty="0"/>
              <a:t> </a:t>
            </a:r>
            <a:r>
              <a:rPr lang="en-ID" sz="3600" dirty="0" err="1"/>
              <a:t>sangat</a:t>
            </a:r>
            <a:r>
              <a:rPr lang="en-ID" sz="3600" dirty="0"/>
              <a:t> </a:t>
            </a:r>
            <a:r>
              <a:rPr lang="en-ID" sz="3600" dirty="0" err="1"/>
              <a:t>erat</a:t>
            </a:r>
            <a:r>
              <a:rPr lang="en-ID" sz="3600" dirty="0"/>
              <a:t> </a:t>
            </a:r>
            <a:r>
              <a:rPr lang="en-ID" sz="3600" dirty="0" err="1"/>
              <a:t>kaitannya</a:t>
            </a:r>
            <a:r>
              <a:rPr lang="en-ID" sz="3600" dirty="0"/>
              <a:t>. </a:t>
            </a:r>
            <a:r>
              <a:rPr lang="en-ID" sz="3600" dirty="0" err="1"/>
              <a:t>Bahkan</a:t>
            </a:r>
            <a:r>
              <a:rPr lang="en-ID" sz="3600" dirty="0"/>
              <a:t> </a:t>
            </a:r>
            <a:r>
              <a:rPr lang="en-ID" sz="3600" dirty="0" err="1"/>
              <a:t>bisa</a:t>
            </a:r>
            <a:r>
              <a:rPr lang="en-ID" sz="3600" dirty="0"/>
              <a:t>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fenomena</a:t>
            </a:r>
            <a:r>
              <a:rPr lang="en-ID" sz="3600" dirty="0"/>
              <a:t> </a:t>
            </a:r>
            <a:r>
              <a:rPr lang="en-ID" sz="3600" dirty="0" err="1"/>
              <a:t>kausalitas</a:t>
            </a:r>
            <a:r>
              <a:rPr lang="en-ID" sz="3600" dirty="0"/>
              <a:t> (</a:t>
            </a:r>
            <a:r>
              <a:rPr lang="en-ID" sz="3600" dirty="0" err="1"/>
              <a:t>fenomena</a:t>
            </a:r>
            <a:r>
              <a:rPr lang="en-ID" sz="3600" dirty="0"/>
              <a:t> </a:t>
            </a:r>
            <a:r>
              <a:rPr lang="en-ID" sz="3600" dirty="0" err="1"/>
              <a:t>sebab</a:t>
            </a:r>
            <a:r>
              <a:rPr lang="en-ID" sz="3600" dirty="0"/>
              <a:t> </a:t>
            </a:r>
            <a:r>
              <a:rPr lang="en-ID" sz="3600" dirty="0" err="1"/>
              <a:t>akibat</a:t>
            </a:r>
            <a:r>
              <a:rPr lang="en-ID" sz="3600" dirty="0"/>
              <a:t>). </a:t>
            </a:r>
            <a:r>
              <a:rPr lang="en-ID" sz="3600" dirty="0" err="1"/>
              <a:t>Realita</a:t>
            </a:r>
            <a:r>
              <a:rPr lang="en-ID" sz="3600" dirty="0"/>
              <a:t> </a:t>
            </a:r>
            <a:r>
              <a:rPr lang="en-ID" sz="3600" dirty="0" err="1"/>
              <a:t>keadilan</a:t>
            </a:r>
            <a:r>
              <a:rPr lang="en-ID" sz="3600" dirty="0"/>
              <a:t> dan </a:t>
            </a:r>
            <a:r>
              <a:rPr lang="en-ID" sz="3600" dirty="0" err="1"/>
              <a:t>perdamaian</a:t>
            </a:r>
            <a:r>
              <a:rPr lang="en-ID" sz="3600" dirty="0"/>
              <a:t> </a:t>
            </a:r>
            <a:r>
              <a:rPr lang="en-ID" sz="3600" dirty="0" err="1"/>
              <a:t>sangat</a:t>
            </a:r>
            <a:r>
              <a:rPr lang="en-ID" sz="3600" dirty="0"/>
              <a:t> </a:t>
            </a:r>
            <a:r>
              <a:rPr lang="en-ID" sz="3600" dirty="0" err="1"/>
              <a:t>dibutuhkan</a:t>
            </a:r>
            <a:r>
              <a:rPr lang="en-ID" sz="3600" dirty="0"/>
              <a:t>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lingkup</a:t>
            </a:r>
            <a:r>
              <a:rPr lang="en-ID" sz="3600" dirty="0"/>
              <a:t> </a:t>
            </a:r>
            <a:r>
              <a:rPr lang="en-ID" sz="3600" dirty="0" err="1"/>
              <a:t>keluarga</a:t>
            </a:r>
            <a:r>
              <a:rPr lang="en-ID" sz="3600" dirty="0"/>
              <a:t>, </a:t>
            </a:r>
            <a:r>
              <a:rPr lang="en-ID" sz="3600" dirty="0" err="1"/>
              <a:t>bahkan</a:t>
            </a:r>
            <a:r>
              <a:rPr lang="en-ID" sz="3600" dirty="0"/>
              <a:t> juga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lingkup</a:t>
            </a:r>
            <a:r>
              <a:rPr lang="en-ID" sz="3600" dirty="0"/>
              <a:t> </a:t>
            </a:r>
            <a:r>
              <a:rPr lang="en-ID" sz="3600" dirty="0" err="1"/>
              <a:t>komunitas</a:t>
            </a:r>
            <a:r>
              <a:rPr lang="en-ID" sz="3600" dirty="0"/>
              <a:t> dan negara. </a:t>
            </a:r>
            <a:r>
              <a:rPr lang="en-ID" sz="3600" dirty="0" err="1"/>
              <a:t>Keluarga</a:t>
            </a:r>
            <a:r>
              <a:rPr lang="en-ID" sz="3600" dirty="0"/>
              <a:t> Kristen </a:t>
            </a:r>
            <a:r>
              <a:rPr lang="en-ID" sz="3600" dirty="0" err="1"/>
              <a:t>perlu</a:t>
            </a:r>
            <a:r>
              <a:rPr lang="en-ID" sz="3600" dirty="0"/>
              <a:t> </a:t>
            </a:r>
            <a:r>
              <a:rPr lang="en-ID" sz="3600" dirty="0" err="1"/>
              <a:t>meneladani</a:t>
            </a:r>
            <a:r>
              <a:rPr lang="en-ID" sz="3600" dirty="0"/>
              <a:t> </a:t>
            </a:r>
            <a:r>
              <a:rPr lang="en-ID" sz="3600" dirty="0" err="1"/>
              <a:t>sikap</a:t>
            </a:r>
            <a:r>
              <a:rPr lang="en-ID" sz="3600" dirty="0"/>
              <a:t> </a:t>
            </a:r>
            <a:r>
              <a:rPr lang="en-ID" sz="3600" dirty="0" err="1"/>
              <a:t>Tuhan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Kristus</a:t>
            </a:r>
            <a:r>
              <a:rPr lang="en-ID" sz="3600" dirty="0"/>
              <a:t> </a:t>
            </a:r>
            <a:r>
              <a:rPr lang="en-ID" sz="3600" dirty="0" err="1"/>
              <a:t>dalam</a:t>
            </a:r>
            <a:r>
              <a:rPr lang="en-ID" sz="3600" dirty="0"/>
              <a:t> “Sang Raja Adil, Sang Raja </a:t>
            </a:r>
            <a:r>
              <a:rPr lang="en-ID" sz="3600" dirty="0" err="1"/>
              <a:t>Damai</a:t>
            </a:r>
            <a:r>
              <a:rPr lang="en-ID" sz="3600" dirty="0"/>
              <a:t>” yang </a:t>
            </a:r>
            <a:r>
              <a:rPr lang="en-ID" sz="3600" dirty="0" err="1"/>
              <a:t>telah</a:t>
            </a:r>
            <a:r>
              <a:rPr lang="en-ID" sz="3600" dirty="0"/>
              <a:t> </a:t>
            </a:r>
            <a:r>
              <a:rPr lang="en-ID" sz="3600" dirty="0" err="1"/>
              <a:t>memberikan</a:t>
            </a:r>
            <a:r>
              <a:rPr lang="en-ID" sz="3600" dirty="0"/>
              <a:t> </a:t>
            </a:r>
            <a:r>
              <a:rPr lang="en-ID" sz="3600" dirty="0" err="1"/>
              <a:t>diri</a:t>
            </a:r>
            <a:r>
              <a:rPr lang="en-ID" sz="3600" dirty="0"/>
              <a:t>-Nya </a:t>
            </a:r>
            <a:r>
              <a:rPr lang="en-ID" sz="3600" dirty="0" err="1"/>
              <a:t>bagi</a:t>
            </a:r>
            <a:r>
              <a:rPr lang="en-ID" sz="3600" dirty="0"/>
              <a:t> </a:t>
            </a:r>
            <a:r>
              <a:rPr lang="en-ID" sz="3600" dirty="0" err="1"/>
              <a:t>kita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2687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5798D-D010-46D6-9493-7666069AD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573" y="640595"/>
            <a:ext cx="9613861" cy="5654188"/>
          </a:xfrm>
        </p:spPr>
        <p:txBody>
          <a:bodyPr>
            <a:normAutofit/>
          </a:bodyPr>
          <a:lstStyle/>
          <a:p>
            <a:r>
              <a:rPr lang="en-ID" sz="3600" dirty="0" err="1"/>
              <a:t>Kaum</a:t>
            </a:r>
            <a:r>
              <a:rPr lang="en-ID" sz="3600" dirty="0"/>
              <a:t> </a:t>
            </a:r>
            <a:r>
              <a:rPr lang="en-ID" sz="3600" dirty="0" err="1"/>
              <a:t>muda</a:t>
            </a:r>
            <a:r>
              <a:rPr lang="en-ID" sz="3600" dirty="0"/>
              <a:t> </a:t>
            </a:r>
            <a:r>
              <a:rPr lang="en-ID" sz="3600" dirty="0" err="1"/>
              <a:t>perlu</a:t>
            </a:r>
            <a:r>
              <a:rPr lang="en-ID" sz="3600" dirty="0"/>
              <a:t> </a:t>
            </a:r>
            <a:r>
              <a:rPr lang="en-ID" sz="3600" dirty="0" err="1"/>
              <a:t>berperan</a:t>
            </a:r>
            <a:r>
              <a:rPr lang="en-ID" sz="3600" dirty="0"/>
              <a:t>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keluarganya</a:t>
            </a:r>
            <a:r>
              <a:rPr lang="en-ID" sz="3600" dirty="0"/>
              <a:t> </a:t>
            </a:r>
            <a:r>
              <a:rPr lang="en-ID" sz="3600" dirty="0" err="1"/>
              <a:t>secara</a:t>
            </a:r>
            <a:r>
              <a:rPr lang="en-ID" sz="3600" dirty="0"/>
              <a:t> </a:t>
            </a:r>
            <a:r>
              <a:rPr lang="en-ID" sz="3600" dirty="0" err="1"/>
              <a:t>aktif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mengupayakan</a:t>
            </a:r>
            <a:r>
              <a:rPr lang="en-ID" sz="3600" dirty="0"/>
              <a:t> </a:t>
            </a:r>
            <a:r>
              <a:rPr lang="en-ID" sz="3600" dirty="0" err="1"/>
              <a:t>adanya</a:t>
            </a:r>
            <a:r>
              <a:rPr lang="en-ID" sz="3600" dirty="0"/>
              <a:t> </a:t>
            </a:r>
            <a:r>
              <a:rPr lang="en-ID" sz="3600" dirty="0" err="1"/>
              <a:t>keadilan</a:t>
            </a:r>
            <a:r>
              <a:rPr lang="en-ID" sz="3600" dirty="0"/>
              <a:t>, </a:t>
            </a:r>
            <a:r>
              <a:rPr lang="en-ID" sz="3600" dirty="0" err="1"/>
              <a:t>sehingga</a:t>
            </a:r>
            <a:r>
              <a:rPr lang="en-ID" sz="3600" dirty="0"/>
              <a:t> </a:t>
            </a:r>
            <a:r>
              <a:rPr lang="en-ID" sz="3600" dirty="0" err="1"/>
              <a:t>tercipta</a:t>
            </a:r>
            <a:r>
              <a:rPr lang="en-ID" sz="3600" dirty="0"/>
              <a:t> </a:t>
            </a:r>
            <a:r>
              <a:rPr lang="en-ID" sz="3600" dirty="0" err="1"/>
              <a:t>suasana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keluarga</a:t>
            </a:r>
            <a:r>
              <a:rPr lang="en-ID" sz="3600" dirty="0"/>
              <a:t>. Pada </a:t>
            </a:r>
            <a:r>
              <a:rPr lang="en-ID" sz="3600" dirty="0" err="1"/>
              <a:t>gilirannya</a:t>
            </a:r>
            <a:r>
              <a:rPr lang="en-ID" sz="3600" dirty="0"/>
              <a:t> </a:t>
            </a:r>
            <a:r>
              <a:rPr lang="en-ID" sz="3600" dirty="0" err="1"/>
              <a:t>remaja</a:t>
            </a:r>
            <a:r>
              <a:rPr lang="en-ID" sz="3600" dirty="0"/>
              <a:t> Kristen </a:t>
            </a:r>
            <a:r>
              <a:rPr lang="en-ID" sz="3600" dirty="0" err="1"/>
              <a:t>perlu</a:t>
            </a:r>
            <a:r>
              <a:rPr lang="en-ID" sz="3600" dirty="0"/>
              <a:t>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berkat</a:t>
            </a:r>
            <a:r>
              <a:rPr lang="en-ID" sz="3600" dirty="0"/>
              <a:t> </a:t>
            </a:r>
            <a:r>
              <a:rPr lang="en-ID" sz="3600" dirty="0" err="1"/>
              <a:t>bagi</a:t>
            </a:r>
            <a:r>
              <a:rPr lang="en-ID" sz="3600" dirty="0"/>
              <a:t> </a:t>
            </a:r>
            <a:r>
              <a:rPr lang="en-ID" sz="3600" dirty="0" err="1"/>
              <a:t>lingkungannya</a:t>
            </a:r>
            <a:r>
              <a:rPr lang="en-ID" sz="3600" dirty="0"/>
              <a:t> </a:t>
            </a:r>
            <a:r>
              <a:rPr lang="en-ID" sz="3600" dirty="0" err="1"/>
              <a:t>karena</a:t>
            </a:r>
            <a:r>
              <a:rPr lang="en-ID" sz="3600" dirty="0"/>
              <a:t> </a:t>
            </a:r>
            <a:r>
              <a:rPr lang="en-ID" sz="3600" dirty="0" err="1"/>
              <a:t>keadilan</a:t>
            </a:r>
            <a:r>
              <a:rPr lang="en-ID" sz="3600" dirty="0"/>
              <a:t> dan </a:t>
            </a:r>
            <a:r>
              <a:rPr lang="en-ID" sz="3600" dirty="0" err="1"/>
              <a:t>perdamaian</a:t>
            </a:r>
            <a:r>
              <a:rPr lang="en-ID" sz="3600" dirty="0"/>
              <a:t> yang </a:t>
            </a:r>
            <a:r>
              <a:rPr lang="en-ID" sz="3600" dirty="0" err="1"/>
              <a:t>dihadirkannya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77296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D29A-DA40-4E3D-97E0-C2585F33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Peran </a:t>
            </a:r>
            <a:r>
              <a:rPr lang="en-ID" dirty="0" err="1"/>
              <a:t>Keluarga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5B9AC-5557-4882-AE15-9267AB918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93843"/>
            <a:ext cx="9613861" cy="441297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ID" sz="4000" dirty="0" err="1"/>
              <a:t>Bagaimana</a:t>
            </a:r>
            <a:r>
              <a:rPr lang="en-ID" sz="4000" dirty="0"/>
              <a:t> </a:t>
            </a:r>
            <a:r>
              <a:rPr lang="en-ID" sz="4000" dirty="0" err="1"/>
              <a:t>mengatasi</a:t>
            </a:r>
            <a:r>
              <a:rPr lang="en-ID" sz="4000" dirty="0"/>
              <a:t> </a:t>
            </a:r>
            <a:r>
              <a:rPr lang="en-ID" sz="4000" dirty="0" err="1"/>
              <a:t>masalah</a:t>
            </a:r>
            <a:r>
              <a:rPr lang="en-ID" sz="4000" dirty="0"/>
              <a:t> </a:t>
            </a:r>
            <a:r>
              <a:rPr lang="en-ID" sz="4000" dirty="0" err="1"/>
              <a:t>remaja</a:t>
            </a:r>
            <a:r>
              <a:rPr lang="en-ID" sz="4000" dirty="0"/>
              <a:t>?</a:t>
            </a:r>
          </a:p>
          <a:p>
            <a:r>
              <a:rPr lang="en-ID" sz="4200" dirty="0" err="1"/>
              <a:t>Keluarga</a:t>
            </a:r>
            <a:r>
              <a:rPr lang="en-ID" sz="4200" dirty="0"/>
              <a:t> </a:t>
            </a:r>
            <a:r>
              <a:rPr lang="en-ID" sz="4200" dirty="0" err="1"/>
              <a:t>adalah</a:t>
            </a:r>
            <a:r>
              <a:rPr lang="en-ID" sz="4200" dirty="0"/>
              <a:t> </a:t>
            </a:r>
            <a:r>
              <a:rPr lang="en-ID" sz="4200" dirty="0" err="1"/>
              <a:t>lembaga</a:t>
            </a:r>
            <a:r>
              <a:rPr lang="en-ID" sz="4200" dirty="0"/>
              <a:t>/unit </a:t>
            </a:r>
            <a:r>
              <a:rPr lang="en-ID" sz="4200" dirty="0" err="1"/>
              <a:t>kemasyarakatan</a:t>
            </a:r>
            <a:r>
              <a:rPr lang="en-ID" sz="4200" dirty="0"/>
              <a:t> yang </a:t>
            </a:r>
            <a:r>
              <a:rPr lang="en-ID" sz="4200" dirty="0" err="1"/>
              <a:t>terkecil</a:t>
            </a:r>
            <a:r>
              <a:rPr lang="en-ID" sz="4200" dirty="0"/>
              <a:t> dan yang </a:t>
            </a:r>
            <a:r>
              <a:rPr lang="en-ID" sz="4200" dirty="0" err="1"/>
              <a:t>terpenting</a:t>
            </a:r>
            <a:r>
              <a:rPr lang="en-ID" sz="4200" dirty="0"/>
              <a:t> di dunia. </a:t>
            </a:r>
            <a:r>
              <a:rPr lang="en-ID" sz="4200" dirty="0" err="1"/>
              <a:t>Disebut</a:t>
            </a:r>
            <a:r>
              <a:rPr lang="en-ID" sz="4200" dirty="0"/>
              <a:t> </a:t>
            </a:r>
            <a:r>
              <a:rPr lang="en-ID" sz="4200" dirty="0" err="1"/>
              <a:t>demikian</a:t>
            </a:r>
            <a:r>
              <a:rPr lang="en-ID" sz="4200" dirty="0"/>
              <a:t> </a:t>
            </a:r>
            <a:r>
              <a:rPr lang="en-ID" sz="4200" dirty="0" err="1"/>
              <a:t>karena</a:t>
            </a:r>
            <a:r>
              <a:rPr lang="en-ID" sz="4200" dirty="0"/>
              <a:t> </a:t>
            </a:r>
            <a:r>
              <a:rPr lang="en-ID" sz="4200" dirty="0" err="1"/>
              <a:t>keluarga</a:t>
            </a:r>
            <a:r>
              <a:rPr lang="en-ID" sz="4200" dirty="0"/>
              <a:t> </a:t>
            </a:r>
            <a:r>
              <a:rPr lang="en-ID" sz="4200" dirty="0" err="1"/>
              <a:t>menentukan</a:t>
            </a:r>
            <a:r>
              <a:rPr lang="en-ID" sz="4200" dirty="0"/>
              <a:t> </a:t>
            </a:r>
            <a:r>
              <a:rPr lang="en-ID" sz="4200" dirty="0" err="1"/>
              <a:t>tinggi</a:t>
            </a:r>
            <a:r>
              <a:rPr lang="en-ID" sz="4200" dirty="0"/>
              <a:t> </a:t>
            </a:r>
            <a:r>
              <a:rPr lang="en-ID" sz="4200" dirty="0" err="1"/>
              <a:t>rendahnya</a:t>
            </a:r>
            <a:r>
              <a:rPr lang="en-ID" sz="4200" dirty="0"/>
              <a:t> </a:t>
            </a:r>
            <a:r>
              <a:rPr lang="en-ID" sz="4200" dirty="0" err="1"/>
              <a:t>mutu</a:t>
            </a:r>
            <a:r>
              <a:rPr lang="en-ID" sz="4200" dirty="0"/>
              <a:t> </a:t>
            </a:r>
            <a:r>
              <a:rPr lang="en-ID" sz="4200" dirty="0" err="1"/>
              <a:t>kehidupan</a:t>
            </a:r>
            <a:r>
              <a:rPr lang="en-ID" sz="4200" dirty="0"/>
              <a:t> </a:t>
            </a:r>
            <a:r>
              <a:rPr lang="en-ID" sz="4200" dirty="0" err="1"/>
              <a:t>masyarakat</a:t>
            </a:r>
            <a:r>
              <a:rPr lang="en-ID" sz="4200" dirty="0"/>
              <a:t> dan negara </a:t>
            </a:r>
            <a:r>
              <a:rPr lang="en-ID" sz="4200" dirty="0" err="1"/>
              <a:t>termasuk</a:t>
            </a:r>
            <a:r>
              <a:rPr lang="en-ID" sz="4200" dirty="0"/>
              <a:t> </a:t>
            </a:r>
            <a:r>
              <a:rPr lang="en-ID" sz="4200" dirty="0" err="1"/>
              <a:t>gereja</a:t>
            </a:r>
            <a:r>
              <a:rPr lang="en-ID" sz="4200" dirty="0"/>
              <a:t>. </a:t>
            </a:r>
            <a:r>
              <a:rPr lang="en-ID" sz="4200" dirty="0" err="1"/>
              <a:t>Kekuatan</a:t>
            </a:r>
            <a:r>
              <a:rPr lang="en-ID" sz="4200" dirty="0"/>
              <a:t> </a:t>
            </a:r>
            <a:r>
              <a:rPr lang="en-ID" sz="4200" dirty="0" err="1"/>
              <a:t>gereja</a:t>
            </a:r>
            <a:r>
              <a:rPr lang="en-ID" sz="4200" dirty="0"/>
              <a:t> </a:t>
            </a:r>
            <a:r>
              <a:rPr lang="en-ID" sz="4200" dirty="0" err="1"/>
              <a:t>bahkan</a:t>
            </a:r>
            <a:r>
              <a:rPr lang="en-ID" sz="4200" dirty="0"/>
              <a:t> </a:t>
            </a:r>
            <a:r>
              <a:rPr lang="en-ID" sz="4200" dirty="0" err="1"/>
              <a:t>suatu</a:t>
            </a:r>
            <a:r>
              <a:rPr lang="en-ID" sz="4200" dirty="0"/>
              <a:t> </a:t>
            </a:r>
            <a:r>
              <a:rPr lang="en-ID" sz="4200" dirty="0" err="1"/>
              <a:t>bangsa</a:t>
            </a:r>
            <a:r>
              <a:rPr lang="en-ID" sz="4200" dirty="0"/>
              <a:t> </a:t>
            </a:r>
            <a:r>
              <a:rPr lang="en-ID" sz="4200" dirty="0" err="1"/>
              <a:t>sangat</a:t>
            </a:r>
            <a:r>
              <a:rPr lang="en-ID" sz="4200" dirty="0"/>
              <a:t> </a:t>
            </a:r>
            <a:r>
              <a:rPr lang="en-ID" sz="4200" dirty="0" err="1"/>
              <a:t>ditentukan</a:t>
            </a:r>
            <a:r>
              <a:rPr lang="en-ID" sz="4200" dirty="0"/>
              <a:t> oleh unit-unit </a:t>
            </a:r>
            <a:r>
              <a:rPr lang="en-ID" sz="4200" dirty="0" err="1"/>
              <a:t>keluarga</a:t>
            </a:r>
            <a:r>
              <a:rPr lang="en-ID" sz="4200" dirty="0"/>
              <a:t> yang </a:t>
            </a:r>
            <a:r>
              <a:rPr lang="en-ID" sz="4200" dirty="0" err="1"/>
              <a:t>menjadi</a:t>
            </a:r>
            <a:r>
              <a:rPr lang="en-ID" sz="4200" dirty="0"/>
              <a:t> </a:t>
            </a:r>
            <a:r>
              <a:rPr lang="en-ID" sz="4200" dirty="0" err="1"/>
              <a:t>warganya</a:t>
            </a:r>
            <a:endParaRPr lang="en-ID" sz="4200" dirty="0"/>
          </a:p>
        </p:txBody>
      </p:sp>
    </p:spTree>
    <p:extLst>
      <p:ext uri="{BB962C8B-B14F-4D97-AF65-F5344CB8AC3E}">
        <p14:creationId xmlns:p14="http://schemas.microsoft.com/office/powerpoint/2010/main" val="410406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45488-08EE-4103-B706-6F70C415F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3" y="680351"/>
            <a:ext cx="9613861" cy="5985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3600" dirty="0" err="1"/>
              <a:t>Kalau</a:t>
            </a:r>
            <a:r>
              <a:rPr lang="en-ID" sz="3600" dirty="0"/>
              <a:t> unit-unit </a:t>
            </a:r>
            <a:r>
              <a:rPr lang="en-ID" sz="3600" dirty="0" err="1"/>
              <a:t>keluarga</a:t>
            </a:r>
            <a:r>
              <a:rPr lang="en-ID" sz="3600" dirty="0"/>
              <a:t> </a:t>
            </a:r>
            <a:r>
              <a:rPr lang="en-ID" sz="3600" dirty="0" err="1"/>
              <a:t>itu</a:t>
            </a:r>
            <a:r>
              <a:rPr lang="en-ID" sz="3600" dirty="0"/>
              <a:t> </a:t>
            </a:r>
            <a:r>
              <a:rPr lang="en-ID" sz="3600" dirty="0" err="1"/>
              <a:t>terdiri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keluarga-keluarga</a:t>
            </a:r>
            <a:r>
              <a:rPr lang="en-ID" sz="3600" dirty="0"/>
              <a:t> yang </a:t>
            </a:r>
            <a:r>
              <a:rPr lang="en-ID" sz="3600" dirty="0" err="1"/>
              <a:t>sehat</a:t>
            </a:r>
            <a:r>
              <a:rPr lang="en-ID" sz="3600" dirty="0"/>
              <a:t> (</a:t>
            </a:r>
            <a:r>
              <a:rPr lang="en-ID" sz="3600" dirty="0" err="1"/>
              <a:t>jasmani</a:t>
            </a:r>
            <a:r>
              <a:rPr lang="en-ID" sz="3600" dirty="0"/>
              <a:t> dan </a:t>
            </a:r>
            <a:r>
              <a:rPr lang="en-ID" sz="3600" dirty="0" err="1"/>
              <a:t>rohani</a:t>
            </a:r>
            <a:r>
              <a:rPr lang="en-ID" sz="3600" dirty="0"/>
              <a:t>) dan </a:t>
            </a:r>
            <a:r>
              <a:rPr lang="en-ID" sz="3600" dirty="0" err="1"/>
              <a:t>bertanggung-jawab</a:t>
            </a:r>
            <a:r>
              <a:rPr lang="en-ID" sz="3600" dirty="0"/>
              <a:t>, </a:t>
            </a:r>
            <a:r>
              <a:rPr lang="en-ID" sz="3600" dirty="0" err="1"/>
              <a:t>maka</a:t>
            </a:r>
            <a:r>
              <a:rPr lang="en-ID" sz="3600" dirty="0"/>
              <a:t> </a:t>
            </a:r>
            <a:r>
              <a:rPr lang="en-ID" sz="3600" dirty="0" err="1"/>
              <a:t>bisa</a:t>
            </a:r>
            <a:r>
              <a:rPr lang="en-ID" sz="3600" dirty="0"/>
              <a:t> </a:t>
            </a:r>
            <a:r>
              <a:rPr lang="en-ID" sz="3600" dirty="0" err="1"/>
              <a:t>dipastikan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</a:t>
            </a:r>
            <a:r>
              <a:rPr lang="en-ID" sz="3600" dirty="0" err="1"/>
              <a:t>gereja</a:t>
            </a:r>
            <a:r>
              <a:rPr lang="en-ID" sz="3600" dirty="0"/>
              <a:t> </a:t>
            </a:r>
            <a:r>
              <a:rPr lang="en-ID" sz="3600" dirty="0" err="1"/>
              <a:t>bahkan</a:t>
            </a:r>
            <a:r>
              <a:rPr lang="en-ID" sz="3600" dirty="0"/>
              <a:t> negara </a:t>
            </a:r>
            <a:r>
              <a:rPr lang="en-ID" sz="3600" dirty="0" err="1"/>
              <a:t>akan</a:t>
            </a:r>
            <a:r>
              <a:rPr lang="en-ID" sz="3600" dirty="0"/>
              <a:t>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lembaga</a:t>
            </a:r>
            <a:r>
              <a:rPr lang="en-ID" sz="3600" dirty="0"/>
              <a:t> yang </a:t>
            </a:r>
            <a:r>
              <a:rPr lang="en-ID" sz="3600" dirty="0" err="1"/>
              <a:t>sehat</a:t>
            </a:r>
            <a:r>
              <a:rPr lang="en-ID" sz="3600" dirty="0"/>
              <a:t> dan </a:t>
            </a:r>
            <a:r>
              <a:rPr lang="en-ID" sz="3600" dirty="0" err="1"/>
              <a:t>kuat</a:t>
            </a:r>
            <a:r>
              <a:rPr lang="en-ID" sz="3600" dirty="0"/>
              <a:t> pula. </a:t>
            </a:r>
            <a:r>
              <a:rPr lang="en-ID" sz="3600" dirty="0" err="1"/>
              <a:t>Sebaliknya</a:t>
            </a:r>
            <a:r>
              <a:rPr lang="en-ID" sz="3600" dirty="0"/>
              <a:t>, </a:t>
            </a:r>
            <a:r>
              <a:rPr lang="en-ID" sz="3600" dirty="0" err="1"/>
              <a:t>jikalau</a:t>
            </a:r>
            <a:r>
              <a:rPr lang="en-ID" sz="3600" dirty="0"/>
              <a:t> </a:t>
            </a:r>
            <a:r>
              <a:rPr lang="en-ID" sz="3600" dirty="0" err="1"/>
              <a:t>keluarga-keluarga</a:t>
            </a:r>
            <a:r>
              <a:rPr lang="en-ID" sz="3600" dirty="0"/>
              <a:t> yang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warga</a:t>
            </a:r>
            <a:r>
              <a:rPr lang="en-ID" sz="3600" dirty="0"/>
              <a:t> </a:t>
            </a:r>
            <a:r>
              <a:rPr lang="en-ID" sz="3600" dirty="0" err="1"/>
              <a:t>gereja</a:t>
            </a:r>
            <a:r>
              <a:rPr lang="en-ID" sz="3600" dirty="0"/>
              <a:t> </a:t>
            </a:r>
            <a:r>
              <a:rPr lang="en-ID" sz="3600" dirty="0" err="1"/>
              <a:t>itu</a:t>
            </a:r>
            <a:r>
              <a:rPr lang="en-ID" sz="3600" dirty="0"/>
              <a:t> </a:t>
            </a:r>
            <a:r>
              <a:rPr lang="en-ID" sz="3600" dirty="0" err="1"/>
              <a:t>lemah</a:t>
            </a:r>
            <a:r>
              <a:rPr lang="en-ID" sz="3600" dirty="0"/>
              <a:t>, </a:t>
            </a:r>
            <a:r>
              <a:rPr lang="en-ID" sz="3600" dirty="0" err="1"/>
              <a:t>jorok</a:t>
            </a:r>
            <a:r>
              <a:rPr lang="en-ID" sz="3600" dirty="0"/>
              <a:t>, </a:t>
            </a:r>
            <a:r>
              <a:rPr lang="en-ID" sz="3600" dirty="0" err="1"/>
              <a:t>penuh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ketidakadilan</a:t>
            </a:r>
            <a:r>
              <a:rPr lang="en-ID" sz="3600" dirty="0"/>
              <a:t> dan </a:t>
            </a:r>
            <a:r>
              <a:rPr lang="en-ID" sz="3600" dirty="0" err="1"/>
              <a:t>jauh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hidup</a:t>
            </a:r>
            <a:r>
              <a:rPr lang="en-ID" sz="3600" dirty="0"/>
              <a:t> yang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maka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dipastikan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</a:t>
            </a:r>
            <a:r>
              <a:rPr lang="en-ID" sz="3600" dirty="0" err="1"/>
              <a:t>gereja</a:t>
            </a:r>
            <a:r>
              <a:rPr lang="en-ID" sz="3600" dirty="0"/>
              <a:t> </a:t>
            </a:r>
            <a:r>
              <a:rPr lang="en-ID" sz="3600" dirty="0" err="1"/>
              <a:t>maupun</a:t>
            </a:r>
            <a:r>
              <a:rPr lang="en-ID" sz="3600" dirty="0"/>
              <a:t> negara </a:t>
            </a:r>
            <a:r>
              <a:rPr lang="en-ID" sz="3600" dirty="0" err="1"/>
              <a:t>itu</a:t>
            </a:r>
            <a:r>
              <a:rPr lang="en-ID" sz="3600" dirty="0"/>
              <a:t> </a:t>
            </a:r>
            <a:r>
              <a:rPr lang="en-ID" sz="3600" dirty="0" err="1"/>
              <a:t>akan</a:t>
            </a:r>
            <a:r>
              <a:rPr lang="en-ID" sz="3600" dirty="0"/>
              <a:t> </a:t>
            </a:r>
            <a:r>
              <a:rPr lang="en-ID" sz="3600" dirty="0" err="1"/>
              <a:t>lemah</a:t>
            </a:r>
            <a:r>
              <a:rPr lang="en-ID" sz="3600" dirty="0"/>
              <a:t>, </a:t>
            </a:r>
            <a:r>
              <a:rPr lang="en-ID" sz="3600" dirty="0" err="1"/>
              <a:t>jorok</a:t>
            </a:r>
            <a:r>
              <a:rPr lang="en-ID" sz="3600" dirty="0"/>
              <a:t>, dan </a:t>
            </a:r>
            <a:r>
              <a:rPr lang="en-ID" sz="3600" dirty="0" err="1"/>
              <a:t>kacau</a:t>
            </a:r>
            <a:r>
              <a:rPr lang="en-ID" sz="3600" dirty="0"/>
              <a:t> (</a:t>
            </a:r>
            <a:r>
              <a:rPr lang="en-ID" sz="3600" dirty="0" err="1"/>
              <a:t>Krisetya</a:t>
            </a:r>
            <a:r>
              <a:rPr lang="en-ID" sz="3600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9010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E4EBB-5749-4349-BEBD-E120D757F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067339"/>
            <a:ext cx="9417836" cy="422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/>
              <a:t>Dari </a:t>
            </a:r>
            <a:r>
              <a:rPr lang="en-ID" sz="3600" dirty="0" err="1"/>
              <a:t>ungkapan</a:t>
            </a:r>
            <a:r>
              <a:rPr lang="en-ID" sz="3600" dirty="0"/>
              <a:t> di </a:t>
            </a:r>
            <a:r>
              <a:rPr lang="en-ID" sz="3600" dirty="0" err="1"/>
              <a:t>atas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diringkaskan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</a:t>
            </a:r>
            <a:r>
              <a:rPr lang="en-ID" sz="3600" dirty="0" err="1"/>
              <a:t>pribadi</a:t>
            </a:r>
            <a:r>
              <a:rPr lang="en-ID" sz="3600" dirty="0"/>
              <a:t> dan </a:t>
            </a:r>
            <a:r>
              <a:rPr lang="en-ID" sz="3600" dirty="0" err="1"/>
              <a:t>keluarga</a:t>
            </a:r>
            <a:r>
              <a:rPr lang="en-ID" sz="3600" dirty="0"/>
              <a:t> yang </a:t>
            </a:r>
            <a:r>
              <a:rPr lang="en-ID" sz="3600" dirty="0" err="1"/>
              <a:t>kuat</a:t>
            </a:r>
            <a:r>
              <a:rPr lang="en-ID" sz="3600" dirty="0"/>
              <a:t> </a:t>
            </a:r>
            <a:r>
              <a:rPr lang="en-ID" sz="3600" dirty="0" err="1"/>
              <a:t>adalah</a:t>
            </a:r>
            <a:r>
              <a:rPr lang="en-ID" sz="3600" dirty="0"/>
              <a:t> </a:t>
            </a:r>
            <a:r>
              <a:rPr lang="en-ID" sz="3600" dirty="0" err="1"/>
              <a:t>keluarga</a:t>
            </a:r>
            <a:r>
              <a:rPr lang="en-ID" sz="3600" dirty="0"/>
              <a:t> yang </a:t>
            </a:r>
            <a:r>
              <a:rPr lang="en-ID" sz="3600" dirty="0" err="1"/>
              <a:t>bersedia</a:t>
            </a:r>
            <a:r>
              <a:rPr lang="en-ID" sz="3600" dirty="0"/>
              <a:t> </a:t>
            </a:r>
            <a:r>
              <a:rPr lang="en-ID" sz="3600" dirty="0" err="1"/>
              <a:t>berdamai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Allah </a:t>
            </a:r>
            <a:r>
              <a:rPr lang="en-ID" sz="3600" dirty="0" err="1"/>
              <a:t>sumber</a:t>
            </a:r>
            <a:r>
              <a:rPr lang="en-ID" sz="3600" dirty="0"/>
              <a:t> </a:t>
            </a:r>
            <a:r>
              <a:rPr lang="en-ID" sz="3600" dirty="0" err="1"/>
              <a:t>perdamaian</a:t>
            </a:r>
            <a:r>
              <a:rPr lang="en-ID" sz="3600" dirty="0"/>
              <a:t>, dan </a:t>
            </a:r>
            <a:r>
              <a:rPr lang="en-ID" sz="3600" dirty="0" err="1"/>
              <a:t>berdamai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sesama</a:t>
            </a:r>
            <a:r>
              <a:rPr lang="en-ID" sz="3600" dirty="0"/>
              <a:t> </a:t>
            </a:r>
            <a:r>
              <a:rPr lang="en-ID" sz="3600" dirty="0" err="1"/>
              <a:t>terutama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para </a:t>
            </a:r>
            <a:r>
              <a:rPr lang="en-ID" sz="3600" dirty="0" err="1"/>
              <a:t>anggota</a:t>
            </a:r>
            <a:r>
              <a:rPr lang="en-ID" sz="3600" dirty="0"/>
              <a:t> </a:t>
            </a:r>
            <a:r>
              <a:rPr lang="en-ID" sz="3600" dirty="0" err="1"/>
              <a:t>keluarga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635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7747A-1687-4AFC-A13C-30ACE313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4000" dirty="0" err="1"/>
              <a:t>Yesaya</a:t>
            </a:r>
            <a:r>
              <a:rPr lang="en-ID" sz="4000" dirty="0"/>
              <a:t> 57:21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7B114-3D62-4727-9BC9-E1F8552D6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900"/>
          </a:xfrm>
        </p:spPr>
        <p:txBody>
          <a:bodyPr>
            <a:normAutofit/>
          </a:bodyPr>
          <a:lstStyle/>
          <a:p>
            <a:r>
              <a:rPr lang="en-ID" sz="3600" dirty="0"/>
              <a:t>Bagian </a:t>
            </a:r>
            <a:r>
              <a:rPr lang="en-ID" sz="3600" dirty="0" err="1"/>
              <a:t>Alkitab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berisi</a:t>
            </a:r>
            <a:r>
              <a:rPr lang="en-ID" sz="3600" dirty="0"/>
              <a:t> </a:t>
            </a:r>
            <a:r>
              <a:rPr lang="en-ID" sz="3600" dirty="0" err="1"/>
              <a:t>tentang</a:t>
            </a:r>
            <a:r>
              <a:rPr lang="en-ID" sz="3600" dirty="0"/>
              <a:t> kata-kata </a:t>
            </a:r>
            <a:r>
              <a:rPr lang="en-ID" sz="3600" dirty="0" err="1"/>
              <a:t>penghiburan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Nabi </a:t>
            </a:r>
            <a:r>
              <a:rPr lang="en-ID" sz="3600" dirty="0" err="1"/>
              <a:t>Yesaya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umat</a:t>
            </a:r>
            <a:r>
              <a:rPr lang="en-ID" sz="3600" dirty="0"/>
              <a:t> </a:t>
            </a:r>
            <a:r>
              <a:rPr lang="en-ID" sz="3600" dirty="0" err="1"/>
              <a:t>Tuhan</a:t>
            </a:r>
            <a:r>
              <a:rPr lang="en-ID" sz="3600" dirty="0"/>
              <a:t>. </a:t>
            </a:r>
            <a:r>
              <a:rPr lang="en-ID" sz="3600" dirty="0" err="1"/>
              <a:t>Dia</a:t>
            </a:r>
            <a:r>
              <a:rPr lang="en-ID" sz="3600" dirty="0"/>
              <a:t> </a:t>
            </a:r>
            <a:r>
              <a:rPr lang="en-ID" sz="3600" dirty="0" err="1"/>
              <a:t>mengungkapkan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akan</a:t>
            </a:r>
            <a:r>
              <a:rPr lang="en-ID" sz="3600" dirty="0"/>
              <a:t> </a:t>
            </a:r>
            <a:r>
              <a:rPr lang="en-ID" sz="3600" dirty="0" err="1"/>
              <a:t>ada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apabila</a:t>
            </a:r>
            <a:r>
              <a:rPr lang="en-ID" sz="3600" dirty="0"/>
              <a:t> </a:t>
            </a:r>
            <a:r>
              <a:rPr lang="en-ID" sz="3600" dirty="0" err="1"/>
              <a:t>umat</a:t>
            </a:r>
            <a:r>
              <a:rPr lang="en-ID" sz="3600" dirty="0"/>
              <a:t> </a:t>
            </a:r>
            <a:r>
              <a:rPr lang="en-ID" sz="3600" dirty="0" err="1"/>
              <a:t>Tuhan</a:t>
            </a:r>
            <a:r>
              <a:rPr lang="en-ID" sz="3600" dirty="0"/>
              <a:t> </a:t>
            </a:r>
            <a:r>
              <a:rPr lang="en-ID" sz="3600" dirty="0" err="1"/>
              <a:t>tetap</a:t>
            </a:r>
            <a:r>
              <a:rPr lang="en-ID" sz="3600" dirty="0"/>
              <a:t> </a:t>
            </a:r>
            <a:r>
              <a:rPr lang="en-ID" sz="3600" dirty="0" err="1"/>
              <a:t>melakukan</a:t>
            </a:r>
            <a:r>
              <a:rPr lang="en-ID" sz="3600" dirty="0"/>
              <a:t> </a:t>
            </a:r>
            <a:r>
              <a:rPr lang="en-ID" sz="3600" dirty="0" err="1"/>
              <a:t>ketidakadilan</a:t>
            </a:r>
            <a:r>
              <a:rPr lang="en-ID" sz="3600" dirty="0"/>
              <a:t> </a:t>
            </a:r>
            <a:r>
              <a:rPr lang="en-ID" sz="3600" dirty="0" err="1"/>
              <a:t>atau</a:t>
            </a:r>
            <a:r>
              <a:rPr lang="en-ID" sz="3600" dirty="0"/>
              <a:t> </a:t>
            </a:r>
            <a:r>
              <a:rPr lang="en-ID" sz="3600" dirty="0" err="1"/>
              <a:t>kefasikan</a:t>
            </a:r>
            <a:r>
              <a:rPr lang="en-ID" sz="3600" dirty="0"/>
              <a:t>. “</a:t>
            </a:r>
            <a:r>
              <a:rPr lang="en-ID" sz="3600" dirty="0" err="1"/>
              <a:t>Tiada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bagi</a:t>
            </a:r>
            <a:r>
              <a:rPr lang="en-ID" sz="3600" dirty="0"/>
              <a:t> orang-orang </a:t>
            </a:r>
            <a:r>
              <a:rPr lang="en-ID" sz="3600" dirty="0" err="1"/>
              <a:t>fasik</a:t>
            </a:r>
            <a:r>
              <a:rPr lang="en-ID" sz="3600" dirty="0"/>
              <a:t> </a:t>
            </a:r>
            <a:r>
              <a:rPr lang="en-ID" sz="3600" dirty="0" err="1"/>
              <a:t>itu</a:t>
            </a:r>
            <a:r>
              <a:rPr lang="en-ID" sz="36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25606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AAE1A-737B-4917-8E24-D53F8A9A4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91" y="852629"/>
            <a:ext cx="10027435" cy="53758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3600" dirty="0" err="1"/>
              <a:t>Jelas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ayat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</a:t>
            </a:r>
            <a:r>
              <a:rPr lang="en-ID" sz="3600" dirty="0" err="1"/>
              <a:t>realitas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sejahtera</a:t>
            </a:r>
            <a:r>
              <a:rPr lang="en-ID" sz="3600" dirty="0"/>
              <a:t> </a:t>
            </a:r>
            <a:r>
              <a:rPr lang="en-ID" sz="3600" dirty="0" err="1"/>
              <a:t>bukanlah</a:t>
            </a:r>
            <a:r>
              <a:rPr lang="en-ID" sz="3600" dirty="0"/>
              <a:t> </a:t>
            </a:r>
            <a:r>
              <a:rPr lang="en-ID" sz="3600" dirty="0" err="1"/>
              <a:t>hal</a:t>
            </a:r>
            <a:r>
              <a:rPr lang="en-ID" sz="3600" dirty="0"/>
              <a:t> yang </a:t>
            </a:r>
            <a:r>
              <a:rPr lang="en-ID" sz="3600" dirty="0" err="1"/>
              <a:t>tanpa</a:t>
            </a:r>
            <a:r>
              <a:rPr lang="en-ID" sz="3600" dirty="0"/>
              <a:t> </a:t>
            </a:r>
            <a:r>
              <a:rPr lang="en-ID" sz="3600" dirty="0" err="1"/>
              <a:t>syarat</a:t>
            </a:r>
            <a:r>
              <a:rPr lang="en-ID" sz="3600" dirty="0"/>
              <a:t>. </a:t>
            </a:r>
            <a:r>
              <a:rPr lang="en-ID" sz="3600" dirty="0" err="1"/>
              <a:t>Keadilan</a:t>
            </a:r>
            <a:r>
              <a:rPr lang="en-ID" sz="3600" dirty="0"/>
              <a:t> </a:t>
            </a:r>
            <a:r>
              <a:rPr lang="en-ID" sz="3600" dirty="0" err="1"/>
              <a:t>rupanya</a:t>
            </a:r>
            <a:r>
              <a:rPr lang="en-ID" sz="3600" dirty="0"/>
              <a:t> </a:t>
            </a:r>
            <a:r>
              <a:rPr lang="en-ID" sz="3600" dirty="0" err="1"/>
              <a:t>merupakan</a:t>
            </a:r>
            <a:r>
              <a:rPr lang="en-ID" sz="3600" dirty="0"/>
              <a:t> Langkah </a:t>
            </a:r>
            <a:r>
              <a:rPr lang="en-ID" sz="3600" dirty="0" err="1"/>
              <a:t>awal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memasuki</a:t>
            </a:r>
            <a:r>
              <a:rPr lang="en-ID" sz="3600" dirty="0"/>
              <a:t> </a:t>
            </a:r>
            <a:r>
              <a:rPr lang="en-ID" sz="3600" dirty="0" err="1"/>
              <a:t>suasana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sejahtera</a:t>
            </a:r>
            <a:r>
              <a:rPr lang="en-ID" sz="3600" dirty="0"/>
              <a:t>.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demikian</a:t>
            </a:r>
            <a:r>
              <a:rPr lang="en-ID" sz="3600" dirty="0"/>
              <a:t> </a:t>
            </a:r>
            <a:r>
              <a:rPr lang="en-ID" sz="3600" dirty="0" err="1"/>
              <a:t>pemecahan</a:t>
            </a:r>
            <a:r>
              <a:rPr lang="en-ID" sz="3600" dirty="0"/>
              <a:t> </a:t>
            </a:r>
            <a:r>
              <a:rPr lang="en-ID" sz="3600" dirty="0" err="1"/>
              <a:t>masalah</a:t>
            </a:r>
            <a:r>
              <a:rPr lang="en-ID" sz="3600" dirty="0"/>
              <a:t> </a:t>
            </a:r>
            <a:r>
              <a:rPr lang="en-ID" sz="3600" dirty="0" err="1"/>
              <a:t>kefasikan</a:t>
            </a:r>
            <a:r>
              <a:rPr lang="en-ID" sz="3600" dirty="0"/>
              <a:t> </a:t>
            </a:r>
            <a:r>
              <a:rPr lang="en-ID" sz="3600" dirty="0" err="1"/>
              <a:t>atau</a:t>
            </a:r>
            <a:r>
              <a:rPr lang="en-ID" sz="3600" dirty="0"/>
              <a:t> </a:t>
            </a:r>
            <a:r>
              <a:rPr lang="en-ID" sz="3600" dirty="0" err="1"/>
              <a:t>ketidakadilan</a:t>
            </a:r>
            <a:r>
              <a:rPr lang="en-ID" sz="3600" dirty="0"/>
              <a:t> </a:t>
            </a:r>
            <a:r>
              <a:rPr lang="en-ID" sz="3600" dirty="0" err="1"/>
              <a:t>perlu</a:t>
            </a:r>
            <a:r>
              <a:rPr lang="en-ID" sz="3600" dirty="0"/>
              <a:t> </a:t>
            </a:r>
            <a:r>
              <a:rPr lang="en-ID" sz="3600" dirty="0" err="1"/>
              <a:t>dipecahkan</a:t>
            </a:r>
            <a:r>
              <a:rPr lang="en-ID" sz="3600" dirty="0"/>
              <a:t> </a:t>
            </a:r>
            <a:r>
              <a:rPr lang="en-ID" sz="3600" dirty="0" err="1"/>
              <a:t>lebih</a:t>
            </a:r>
            <a:r>
              <a:rPr lang="en-ID" sz="3600" dirty="0"/>
              <a:t> </a:t>
            </a:r>
            <a:r>
              <a:rPr lang="en-ID" sz="3600" dirty="0" err="1"/>
              <a:t>dahulu</a:t>
            </a:r>
            <a:r>
              <a:rPr lang="en-ID" sz="3600" dirty="0"/>
              <a:t> </a:t>
            </a:r>
            <a:r>
              <a:rPr lang="en-ID" sz="3600" dirty="0" err="1"/>
              <a:t>sebelum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sejahtera</a:t>
            </a:r>
            <a:r>
              <a:rPr lang="en-ID" sz="3600" dirty="0"/>
              <a:t> </a:t>
            </a:r>
            <a:r>
              <a:rPr lang="en-ID" sz="3600" dirty="0" err="1"/>
              <a:t>itu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dialami</a:t>
            </a:r>
            <a:r>
              <a:rPr lang="en-ID" sz="3600" dirty="0"/>
              <a:t>. </a:t>
            </a:r>
            <a:r>
              <a:rPr lang="en-ID" sz="3600" dirty="0" err="1"/>
              <a:t>Ketidakadilan</a:t>
            </a:r>
            <a:r>
              <a:rPr lang="en-ID" sz="3600" dirty="0"/>
              <a:t> </a:t>
            </a:r>
            <a:r>
              <a:rPr lang="en-ID" sz="3600" dirty="0" err="1"/>
              <a:t>memang</a:t>
            </a:r>
            <a:r>
              <a:rPr lang="en-ID" sz="3600" dirty="0"/>
              <a:t> pada </a:t>
            </a:r>
            <a:r>
              <a:rPr lang="en-ID" sz="3600" dirty="0" err="1"/>
              <a:t>hakikatnya</a:t>
            </a:r>
            <a:r>
              <a:rPr lang="en-ID" sz="3600" dirty="0"/>
              <a:t> </a:t>
            </a:r>
            <a:r>
              <a:rPr lang="en-ID" sz="3600" dirty="0" err="1"/>
              <a:t>sangat</a:t>
            </a:r>
            <a:r>
              <a:rPr lang="en-ID" sz="3600" dirty="0"/>
              <a:t> </a:t>
            </a:r>
            <a:r>
              <a:rPr lang="en-ID" sz="3600" dirty="0" err="1"/>
              <a:t>menganggu</a:t>
            </a:r>
            <a:r>
              <a:rPr lang="en-ID" sz="3600" dirty="0"/>
              <a:t>, </a:t>
            </a:r>
            <a:r>
              <a:rPr lang="en-ID" sz="3600" dirty="0" err="1"/>
              <a:t>meresahkan</a:t>
            </a:r>
            <a:r>
              <a:rPr lang="en-ID" sz="3600" dirty="0"/>
              <a:t> dan </a:t>
            </a:r>
            <a:r>
              <a:rPr lang="en-ID" sz="3600" dirty="0" err="1"/>
              <a:t>mengelisahkan</a:t>
            </a:r>
            <a:r>
              <a:rPr lang="en-ID" sz="3600" dirty="0"/>
              <a:t>. Hal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dialami</a:t>
            </a:r>
            <a:r>
              <a:rPr lang="en-ID" sz="3600" dirty="0"/>
              <a:t> oleh Nabi </a:t>
            </a:r>
            <a:r>
              <a:rPr lang="en-ID" sz="3600" dirty="0" err="1"/>
              <a:t>Yesaya</a:t>
            </a:r>
            <a:r>
              <a:rPr lang="en-ID" sz="3600" dirty="0"/>
              <a:t> </a:t>
            </a:r>
            <a:r>
              <a:rPr lang="en-ID" sz="3600" dirty="0" err="1"/>
              <a:t>ditengah-tengah</a:t>
            </a:r>
            <a:r>
              <a:rPr lang="en-ID" sz="3600" dirty="0"/>
              <a:t> </a:t>
            </a:r>
            <a:r>
              <a:rPr lang="en-ID" sz="3600" dirty="0" err="1"/>
              <a:t>bangsa</a:t>
            </a:r>
            <a:r>
              <a:rPr lang="en-ID" sz="3600" dirty="0"/>
              <a:t> yang </a:t>
            </a:r>
            <a:r>
              <a:rPr lang="en-ID" sz="3600" dirty="0" err="1"/>
              <a:t>dikasihinya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8C983-C656-4C80-85C2-80922E4F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061" y="477078"/>
            <a:ext cx="10106948" cy="59104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3200" dirty="0"/>
              <a:t>Oleh </a:t>
            </a:r>
            <a:r>
              <a:rPr lang="en-ID" sz="3200" dirty="0" err="1"/>
              <a:t>karena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, Nabi </a:t>
            </a:r>
            <a:r>
              <a:rPr lang="en-ID" sz="3200" dirty="0" err="1"/>
              <a:t>Yesaya</a:t>
            </a:r>
            <a:r>
              <a:rPr lang="en-ID" sz="3200" dirty="0"/>
              <a:t> </a:t>
            </a:r>
            <a:r>
              <a:rPr lang="en-ID" sz="3200" dirty="0" err="1"/>
              <a:t>menyerukan</a:t>
            </a:r>
            <a:r>
              <a:rPr lang="en-ID" sz="3200" dirty="0"/>
              <a:t> dan </a:t>
            </a:r>
            <a:r>
              <a:rPr lang="en-ID" sz="3200" dirty="0" err="1"/>
              <a:t>mengusahakan</a:t>
            </a:r>
            <a:r>
              <a:rPr lang="en-ID" sz="3200" dirty="0"/>
              <a:t>, agar </a:t>
            </a:r>
            <a:r>
              <a:rPr lang="en-ID" sz="3200" dirty="0" err="1"/>
              <a:t>masalah</a:t>
            </a:r>
            <a:r>
              <a:rPr lang="en-ID" sz="3200" dirty="0"/>
              <a:t> </a:t>
            </a:r>
            <a:r>
              <a:rPr lang="en-ID" sz="3200" dirty="0" err="1"/>
              <a:t>ketidakadilan</a:t>
            </a:r>
            <a:r>
              <a:rPr lang="en-ID" sz="3200" dirty="0"/>
              <a:t> </a:t>
            </a:r>
            <a:r>
              <a:rPr lang="en-ID" sz="3200" dirty="0" err="1"/>
              <a:t>lebih</a:t>
            </a:r>
            <a:r>
              <a:rPr lang="en-ID" sz="3200" dirty="0"/>
              <a:t> </a:t>
            </a:r>
            <a:r>
              <a:rPr lang="en-ID" sz="3200" dirty="0" err="1"/>
              <a:t>dulu</a:t>
            </a:r>
            <a:r>
              <a:rPr lang="en-ID" sz="3200" dirty="0"/>
              <a:t> </a:t>
            </a:r>
            <a:r>
              <a:rPr lang="en-ID" sz="3200" dirty="0" err="1"/>
              <a:t>digarap</a:t>
            </a:r>
            <a:r>
              <a:rPr lang="en-ID" sz="3200" dirty="0"/>
              <a:t> dan </a:t>
            </a:r>
            <a:r>
              <a:rPr lang="en-ID" sz="3200" dirty="0" err="1"/>
              <a:t>diatasi</a:t>
            </a:r>
            <a:r>
              <a:rPr lang="en-ID" sz="3200" dirty="0"/>
              <a:t> </a:t>
            </a:r>
            <a:r>
              <a:rPr lang="en-ID" sz="3200" dirty="0" err="1"/>
              <a:t>sehingga</a:t>
            </a:r>
            <a:r>
              <a:rPr lang="en-ID" sz="3200" dirty="0"/>
              <a:t> </a:t>
            </a:r>
            <a:r>
              <a:rPr lang="en-ID" sz="3200" dirty="0" err="1"/>
              <a:t>damai</a:t>
            </a:r>
            <a:r>
              <a:rPr lang="en-ID" sz="3200" dirty="0"/>
              <a:t> </a:t>
            </a:r>
            <a:r>
              <a:rPr lang="en-ID" sz="3200" dirty="0" err="1"/>
              <a:t>sejahtera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 pada </a:t>
            </a:r>
            <a:r>
              <a:rPr lang="en-ID" sz="3200" dirty="0" err="1"/>
              <a:t>akhirnya</a:t>
            </a:r>
            <a:r>
              <a:rPr lang="en-ID" sz="3200" dirty="0"/>
              <a:t> </a:t>
            </a:r>
            <a:r>
              <a:rPr lang="en-ID" sz="3200" dirty="0" err="1"/>
              <a:t>menjadi</a:t>
            </a:r>
            <a:r>
              <a:rPr lang="en-ID" sz="3200" dirty="0"/>
              <a:t> </a:t>
            </a:r>
            <a:r>
              <a:rPr lang="en-ID" sz="3200" dirty="0" err="1"/>
              <a:t>realita</a:t>
            </a:r>
            <a:r>
              <a:rPr lang="en-ID" sz="3200" dirty="0"/>
              <a:t> </a:t>
            </a:r>
            <a:r>
              <a:rPr lang="en-ID" sz="3200" dirty="0" err="1"/>
              <a:t>komunitas</a:t>
            </a:r>
            <a:r>
              <a:rPr lang="en-ID" sz="3200" dirty="0"/>
              <a:t>.</a:t>
            </a:r>
          </a:p>
          <a:p>
            <a:pPr marL="0" indent="0">
              <a:buNone/>
            </a:pPr>
            <a:r>
              <a:rPr lang="en-ID" sz="3200" dirty="0"/>
              <a:t>	Dari </a:t>
            </a:r>
            <a:r>
              <a:rPr lang="en-ID" sz="3200" dirty="0" err="1"/>
              <a:t>teks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 </a:t>
            </a:r>
            <a:r>
              <a:rPr lang="en-ID" sz="3200" dirty="0" err="1"/>
              <a:t>kita</a:t>
            </a:r>
            <a:r>
              <a:rPr lang="en-ID" sz="3200" dirty="0"/>
              <a:t> </a:t>
            </a:r>
            <a:r>
              <a:rPr lang="en-ID" sz="3200" dirty="0" err="1"/>
              <a:t>mendapat</a:t>
            </a:r>
            <a:r>
              <a:rPr lang="en-ID" sz="3200" dirty="0"/>
              <a:t> </a:t>
            </a:r>
            <a:r>
              <a:rPr lang="en-ID" sz="3200" dirty="0" err="1"/>
              <a:t>pengajaran</a:t>
            </a:r>
            <a:r>
              <a:rPr lang="en-ID" sz="3200" dirty="0"/>
              <a:t> </a:t>
            </a:r>
            <a:r>
              <a:rPr lang="en-ID" sz="3200" dirty="0" err="1"/>
              <a:t>bahwa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mengalami</a:t>
            </a:r>
            <a:r>
              <a:rPr lang="en-ID" sz="3200" dirty="0"/>
              <a:t> </a:t>
            </a:r>
            <a:r>
              <a:rPr lang="en-ID" sz="3200" dirty="0" err="1"/>
              <a:t>suasana</a:t>
            </a:r>
            <a:r>
              <a:rPr lang="en-ID" sz="3200" dirty="0"/>
              <a:t> </a:t>
            </a:r>
            <a:r>
              <a:rPr lang="en-ID" sz="3200" dirty="0" err="1"/>
              <a:t>damai</a:t>
            </a:r>
            <a:r>
              <a:rPr lang="en-ID" sz="3200" dirty="0"/>
              <a:t> </a:t>
            </a:r>
            <a:r>
              <a:rPr lang="en-ID" sz="3200" dirty="0" err="1"/>
              <a:t>sejahtera</a:t>
            </a:r>
            <a:r>
              <a:rPr lang="en-ID" sz="3200" dirty="0"/>
              <a:t> </a:t>
            </a:r>
            <a:r>
              <a:rPr lang="en-ID" sz="3200" dirty="0" err="1"/>
              <a:t>baik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keluarga</a:t>
            </a:r>
            <a:r>
              <a:rPr lang="en-ID" sz="3200" dirty="0"/>
              <a:t>,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komunitas</a:t>
            </a:r>
            <a:r>
              <a:rPr lang="en-ID" sz="3200" dirty="0"/>
              <a:t> </a:t>
            </a:r>
            <a:r>
              <a:rPr lang="en-ID" sz="3200" dirty="0" err="1"/>
              <a:t>bahkan</a:t>
            </a:r>
            <a:r>
              <a:rPr lang="en-ID" sz="3200" dirty="0"/>
              <a:t> di </a:t>
            </a:r>
            <a:r>
              <a:rPr lang="en-ID" sz="3200" dirty="0" err="1"/>
              <a:t>tengah-tengah</a:t>
            </a:r>
            <a:r>
              <a:rPr lang="en-ID" sz="3200" dirty="0"/>
              <a:t> </a:t>
            </a:r>
            <a:r>
              <a:rPr lang="en-ID" sz="3200" dirty="0" err="1"/>
              <a:t>bangsa</a:t>
            </a:r>
            <a:r>
              <a:rPr lang="en-ID" sz="3200" dirty="0"/>
              <a:t>, </a:t>
            </a:r>
            <a:r>
              <a:rPr lang="en-ID" sz="3200" dirty="0" err="1"/>
              <a:t>maka</a:t>
            </a:r>
            <a:r>
              <a:rPr lang="en-ID" sz="3200" dirty="0"/>
              <a:t> </a:t>
            </a:r>
            <a:r>
              <a:rPr lang="en-ID" sz="3200" dirty="0" err="1"/>
              <a:t>perlu</a:t>
            </a:r>
            <a:r>
              <a:rPr lang="en-ID" sz="3200" dirty="0"/>
              <a:t> </a:t>
            </a:r>
            <a:r>
              <a:rPr lang="en-ID" sz="3200" dirty="0" err="1"/>
              <a:t>diusahakan</a:t>
            </a:r>
            <a:r>
              <a:rPr lang="en-ID" sz="3200" dirty="0"/>
              <a:t> </a:t>
            </a:r>
            <a:r>
              <a:rPr lang="en-ID" sz="3200" dirty="0" err="1"/>
              <a:t>lebih</a:t>
            </a:r>
            <a:r>
              <a:rPr lang="en-ID" sz="3200" dirty="0"/>
              <a:t> </a:t>
            </a:r>
            <a:r>
              <a:rPr lang="en-ID" sz="3200" dirty="0" err="1"/>
              <a:t>dahulu</a:t>
            </a:r>
            <a:r>
              <a:rPr lang="en-ID" sz="3200" dirty="0"/>
              <a:t> </a:t>
            </a:r>
            <a:r>
              <a:rPr lang="en-ID" sz="3200" dirty="0" err="1"/>
              <a:t>pemecahan</a:t>
            </a:r>
            <a:r>
              <a:rPr lang="en-ID" sz="3200" dirty="0"/>
              <a:t> </a:t>
            </a:r>
            <a:r>
              <a:rPr lang="en-ID" sz="3200" dirty="0" err="1"/>
              <a:t>ketidakadilan</a:t>
            </a:r>
            <a:r>
              <a:rPr lang="en-ID" sz="3200" dirty="0"/>
              <a:t>. Hasil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usaha</a:t>
            </a:r>
            <a:r>
              <a:rPr lang="en-ID" sz="3200" dirty="0"/>
              <a:t> </a:t>
            </a:r>
            <a:r>
              <a:rPr lang="en-ID" sz="3200" dirty="0" err="1"/>
              <a:t>tersebut</a:t>
            </a:r>
            <a:r>
              <a:rPr lang="en-ID" sz="3200" dirty="0"/>
              <a:t> </a:t>
            </a:r>
            <a:r>
              <a:rPr lang="en-ID" sz="3200" dirty="0" err="1"/>
              <a:t>maka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tercipta</a:t>
            </a:r>
            <a:r>
              <a:rPr lang="en-ID" sz="3200" dirty="0"/>
              <a:t> </a:t>
            </a:r>
            <a:r>
              <a:rPr lang="en-ID" sz="3200" dirty="0" err="1"/>
              <a:t>suasana</a:t>
            </a:r>
            <a:r>
              <a:rPr lang="en-ID" sz="3200" dirty="0"/>
              <a:t> yang </a:t>
            </a:r>
            <a:r>
              <a:rPr lang="en-ID" sz="3200" dirty="0" err="1"/>
              <a:t>adil</a:t>
            </a:r>
            <a:r>
              <a:rPr lang="en-ID" sz="3200" dirty="0"/>
              <a:t> dan </a:t>
            </a:r>
            <a:r>
              <a:rPr lang="en-ID" sz="3200" dirty="0" err="1"/>
              <a:t>damai</a:t>
            </a:r>
            <a:r>
              <a:rPr lang="en-ID" sz="3200" dirty="0"/>
              <a:t> yang </a:t>
            </a:r>
            <a:r>
              <a:rPr lang="en-ID" sz="3200" dirty="0" err="1"/>
              <a:t>menjadi</a:t>
            </a:r>
            <a:r>
              <a:rPr lang="en-ID" sz="3200" dirty="0"/>
              <a:t> </a:t>
            </a:r>
            <a:r>
              <a:rPr lang="en-ID" sz="3200" dirty="0" err="1"/>
              <a:t>dambaan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setiap</a:t>
            </a:r>
            <a:r>
              <a:rPr lang="en-ID" sz="3200" dirty="0"/>
              <a:t> </a:t>
            </a:r>
            <a:r>
              <a:rPr lang="en-ID" sz="3200" dirty="0" err="1"/>
              <a:t>insan</a:t>
            </a:r>
            <a:r>
              <a:rPr lang="en-ID" sz="3200" dirty="0"/>
              <a:t> </a:t>
            </a:r>
            <a:r>
              <a:rPr lang="en-ID" sz="3200" dirty="0" err="1"/>
              <a:t>dimanapun</a:t>
            </a:r>
            <a:r>
              <a:rPr lang="en-ID" sz="3200" dirty="0"/>
              <a:t> </a:t>
            </a:r>
            <a:r>
              <a:rPr lang="en-ID" sz="3200" dirty="0" err="1"/>
              <a:t>dia</a:t>
            </a:r>
            <a:r>
              <a:rPr lang="en-ID" sz="3200" dirty="0"/>
              <a:t> </a:t>
            </a:r>
            <a:r>
              <a:rPr lang="en-ID" sz="3200" dirty="0" err="1"/>
              <a:t>berada</a:t>
            </a:r>
            <a:r>
              <a:rPr lang="en-ID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947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A0BDA-327D-4794-8F71-BD3F7465B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/>
              <a:t>Matius</a:t>
            </a:r>
            <a:r>
              <a:rPr lang="en-ID" dirty="0"/>
              <a:t> 5:9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4C5F8-B62B-4820-AC42-C1DCBB31C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834166"/>
            <a:ext cx="9613861" cy="4434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/>
              <a:t>Teks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adalah</a:t>
            </a:r>
            <a:r>
              <a:rPr lang="en-ID" sz="3600" dirty="0"/>
              <a:t> </a:t>
            </a:r>
            <a:r>
              <a:rPr lang="en-ID" sz="3600" dirty="0" err="1"/>
              <a:t>khotbah</a:t>
            </a:r>
            <a:r>
              <a:rPr lang="en-ID" sz="3600" dirty="0"/>
              <a:t> </a:t>
            </a:r>
            <a:r>
              <a:rPr lang="en-ID" sz="3600" dirty="0" err="1"/>
              <a:t>Tuhan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di </a:t>
            </a:r>
            <a:r>
              <a:rPr lang="en-ID" sz="3600" dirty="0" err="1"/>
              <a:t>bukit</a:t>
            </a:r>
            <a:r>
              <a:rPr lang="en-ID" sz="3600" dirty="0"/>
              <a:t> :“</a:t>
            </a:r>
            <a:r>
              <a:rPr lang="en-ID" sz="3600" dirty="0" err="1"/>
              <a:t>Berbahagialah</a:t>
            </a:r>
            <a:r>
              <a:rPr lang="en-ID" sz="3600" dirty="0"/>
              <a:t> orang yang  </a:t>
            </a:r>
            <a:r>
              <a:rPr lang="en-ID" sz="3600" dirty="0" err="1"/>
              <a:t>membawa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.” Orang yang </a:t>
            </a:r>
            <a:r>
              <a:rPr lang="en-ID" sz="3600" dirty="0" err="1"/>
              <a:t>membawa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</a:t>
            </a:r>
            <a:r>
              <a:rPr lang="en-ID" sz="3600" dirty="0" err="1"/>
              <a:t>adalah</a:t>
            </a:r>
            <a:r>
              <a:rPr lang="en-ID" sz="3600" dirty="0"/>
              <a:t> orang yang </a:t>
            </a:r>
            <a:r>
              <a:rPr lang="en-ID" sz="3600" dirty="0" err="1"/>
              <a:t>menciptakan</a:t>
            </a:r>
            <a:r>
              <a:rPr lang="en-ID" sz="3600" dirty="0"/>
              <a:t> </a:t>
            </a:r>
            <a:r>
              <a:rPr lang="en-ID" sz="3600" dirty="0" err="1"/>
              <a:t>perdamaian</a:t>
            </a:r>
            <a:r>
              <a:rPr lang="en-ID" sz="3600" dirty="0"/>
              <a:t> </a:t>
            </a:r>
            <a:r>
              <a:rPr lang="en-ID" sz="3600" dirty="0" err="1"/>
              <a:t>atau</a:t>
            </a:r>
            <a:r>
              <a:rPr lang="en-ID" sz="3600" dirty="0"/>
              <a:t> yang </a:t>
            </a:r>
            <a:r>
              <a:rPr lang="en-ID" sz="3600" dirty="0" err="1"/>
              <a:t>menyalurkan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yang </a:t>
            </a:r>
            <a:r>
              <a:rPr lang="en-ID" sz="3600" dirty="0" err="1"/>
              <a:t>berasal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Tuhan</a:t>
            </a:r>
            <a:r>
              <a:rPr lang="en-ID" sz="3600" dirty="0"/>
              <a:t> Sang </a:t>
            </a:r>
            <a:r>
              <a:rPr lang="en-ID" sz="3600" dirty="0" err="1"/>
              <a:t>Pendamai</a:t>
            </a:r>
            <a:r>
              <a:rPr lang="en-ID" sz="3600" dirty="0"/>
              <a:t> Agung </a:t>
            </a:r>
            <a:r>
              <a:rPr lang="en-ID" sz="3600" dirty="0" err="1"/>
              <a:t>kepada</a:t>
            </a:r>
            <a:r>
              <a:rPr lang="en-ID" sz="3600" dirty="0"/>
              <a:t> </a:t>
            </a:r>
            <a:r>
              <a:rPr lang="en-ID" sz="3600" dirty="0" err="1"/>
              <a:t>semua</a:t>
            </a:r>
            <a:r>
              <a:rPr lang="en-ID" sz="3600" dirty="0"/>
              <a:t> orang.</a:t>
            </a:r>
          </a:p>
        </p:txBody>
      </p:sp>
    </p:spTree>
    <p:extLst>
      <p:ext uri="{BB962C8B-B14F-4D97-AF65-F5344CB8AC3E}">
        <p14:creationId xmlns:p14="http://schemas.microsoft.com/office/powerpoint/2010/main" val="149827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B2B79-6A6B-4221-8FB4-7C8C89AAC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069" y="640594"/>
            <a:ext cx="9613861" cy="5455405"/>
          </a:xfrm>
        </p:spPr>
        <p:txBody>
          <a:bodyPr>
            <a:normAutofit/>
          </a:bodyPr>
          <a:lstStyle/>
          <a:p>
            <a:r>
              <a:rPr lang="en-ID" sz="3600" dirty="0"/>
              <a:t>Jadi, orang </a:t>
            </a:r>
            <a:r>
              <a:rPr lang="en-ID" sz="3600" dirty="0" err="1"/>
              <a:t>tersebut</a:t>
            </a:r>
            <a:r>
              <a:rPr lang="en-ID" sz="3600" dirty="0"/>
              <a:t> </a:t>
            </a:r>
            <a:r>
              <a:rPr lang="en-ID" sz="3600" dirty="0" err="1"/>
              <a:t>lebih</a:t>
            </a:r>
            <a:r>
              <a:rPr lang="en-ID" sz="3600" dirty="0"/>
              <a:t> </a:t>
            </a:r>
            <a:r>
              <a:rPr lang="en-ID" sz="3600" dirty="0" err="1"/>
              <a:t>dahulu</a:t>
            </a:r>
            <a:r>
              <a:rPr lang="en-ID" sz="3600" dirty="0"/>
              <a:t> </a:t>
            </a:r>
            <a:r>
              <a:rPr lang="en-ID" sz="3600" dirty="0" err="1"/>
              <a:t>menerima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dan </a:t>
            </a:r>
            <a:r>
              <a:rPr lang="en-ID" sz="3600" dirty="0" err="1"/>
              <a:t>selanjutnya</a:t>
            </a:r>
            <a:r>
              <a:rPr lang="en-ID" sz="3600" dirty="0"/>
              <a:t> </a:t>
            </a:r>
            <a:r>
              <a:rPr lang="en-ID" sz="3600" dirty="0" err="1"/>
              <a:t>menyampaikan</a:t>
            </a:r>
            <a:r>
              <a:rPr lang="en-ID" sz="3600" dirty="0"/>
              <a:t> </a:t>
            </a:r>
            <a:r>
              <a:rPr lang="en-ID" sz="3600" dirty="0" err="1"/>
              <a:t>kepada</a:t>
            </a:r>
            <a:r>
              <a:rPr lang="en-ID" sz="3600" dirty="0"/>
              <a:t> </a:t>
            </a:r>
            <a:r>
              <a:rPr lang="en-ID" sz="3600" dirty="0" err="1"/>
              <a:t>semua</a:t>
            </a:r>
            <a:r>
              <a:rPr lang="en-ID" sz="3600" dirty="0"/>
              <a:t> orang </a:t>
            </a:r>
            <a:r>
              <a:rPr lang="en-ID" sz="3600" dirty="0" err="1"/>
              <a:t>sebagai</a:t>
            </a:r>
            <a:r>
              <a:rPr lang="en-ID" sz="3600" dirty="0"/>
              <a:t> </a:t>
            </a:r>
            <a:r>
              <a:rPr lang="en-ID" sz="3600" dirty="0" err="1"/>
              <a:t>kesaksiannya</a:t>
            </a:r>
            <a:r>
              <a:rPr lang="en-ID" sz="3600" dirty="0"/>
              <a:t>. </a:t>
            </a:r>
            <a:r>
              <a:rPr lang="en-ID" sz="3600" dirty="0" err="1"/>
              <a:t>Mereka</a:t>
            </a:r>
            <a:r>
              <a:rPr lang="en-ID" sz="3600" dirty="0"/>
              <a:t> </a:t>
            </a:r>
            <a:r>
              <a:rPr lang="en-ID" sz="3600" dirty="0" err="1"/>
              <a:t>inilah</a:t>
            </a:r>
            <a:r>
              <a:rPr lang="en-ID" sz="3600" dirty="0"/>
              <a:t> yang </a:t>
            </a:r>
            <a:r>
              <a:rPr lang="en-ID" sz="3600" dirty="0" err="1"/>
              <a:t>akan</a:t>
            </a:r>
            <a:r>
              <a:rPr lang="en-ID" sz="3600" dirty="0"/>
              <a:t> </a:t>
            </a:r>
            <a:r>
              <a:rPr lang="en-ID" sz="3600" dirty="0" err="1"/>
              <a:t>disebut</a:t>
            </a:r>
            <a:r>
              <a:rPr lang="en-ID" sz="3600" dirty="0"/>
              <a:t> </a:t>
            </a:r>
            <a:r>
              <a:rPr lang="en-ID" sz="3600" dirty="0" err="1"/>
              <a:t>anak-anak</a:t>
            </a:r>
            <a:r>
              <a:rPr lang="en-ID" sz="3600" dirty="0"/>
              <a:t> Allah, </a:t>
            </a:r>
            <a:r>
              <a:rPr lang="en-ID" sz="3600" dirty="0" err="1"/>
              <a:t>yaitu</a:t>
            </a:r>
            <a:r>
              <a:rPr lang="en-ID" sz="3600" dirty="0"/>
              <a:t> </a:t>
            </a:r>
            <a:r>
              <a:rPr lang="en-ID" sz="3600" dirty="0" err="1"/>
              <a:t>keluarga</a:t>
            </a:r>
            <a:r>
              <a:rPr lang="en-ID" sz="3600" dirty="0"/>
              <a:t> </a:t>
            </a:r>
            <a:r>
              <a:rPr lang="en-ID" sz="3600" dirty="0" err="1"/>
              <a:t>besar</a:t>
            </a:r>
            <a:r>
              <a:rPr lang="en-ID" sz="3600" dirty="0"/>
              <a:t> Kerajaan Allah. </a:t>
            </a:r>
            <a:r>
              <a:rPr lang="en-ID" sz="3600" dirty="0" err="1"/>
              <a:t>Itulah</a:t>
            </a:r>
            <a:r>
              <a:rPr lang="en-ID" sz="3600" dirty="0"/>
              <a:t> </a:t>
            </a:r>
            <a:r>
              <a:rPr lang="en-ID" sz="3600" dirty="0" err="1"/>
              <a:t>sebabnya</a:t>
            </a:r>
            <a:r>
              <a:rPr lang="en-ID" sz="3600" dirty="0"/>
              <a:t> </a:t>
            </a:r>
            <a:r>
              <a:rPr lang="en-ID" sz="3600" dirty="0" err="1"/>
              <a:t>mereka</a:t>
            </a:r>
            <a:r>
              <a:rPr lang="en-ID" sz="3600" dirty="0"/>
              <a:t> juga </a:t>
            </a:r>
            <a:r>
              <a:rPr lang="en-ID" sz="3600" dirty="0" err="1"/>
              <a:t>disebut</a:t>
            </a:r>
            <a:r>
              <a:rPr lang="en-ID" sz="3600" dirty="0"/>
              <a:t> </a:t>
            </a:r>
            <a:r>
              <a:rPr lang="en-ID" sz="3600" dirty="0" err="1"/>
              <a:t>sebagai</a:t>
            </a:r>
            <a:r>
              <a:rPr lang="en-ID" sz="3600" dirty="0"/>
              <a:t> orang yang </a:t>
            </a:r>
            <a:r>
              <a:rPr lang="en-ID" sz="3600" dirty="0" err="1"/>
              <a:t>berbahagia</a:t>
            </a:r>
            <a:r>
              <a:rPr lang="en-ID" sz="3600" dirty="0"/>
              <a:t> </a:t>
            </a:r>
            <a:r>
              <a:rPr lang="en-ID" sz="3600" dirty="0" err="1"/>
              <a:t>karena</a:t>
            </a:r>
            <a:r>
              <a:rPr lang="en-ID" sz="3600" dirty="0"/>
              <a:t> </a:t>
            </a:r>
            <a:r>
              <a:rPr lang="en-ID" sz="3600" dirty="0" err="1"/>
              <a:t>mereka</a:t>
            </a:r>
            <a:r>
              <a:rPr lang="en-ID" sz="3600" dirty="0"/>
              <a:t> </a:t>
            </a:r>
            <a:r>
              <a:rPr lang="en-ID" sz="3600" dirty="0" err="1"/>
              <a:t>hidup</a:t>
            </a:r>
            <a:r>
              <a:rPr lang="en-ID" sz="3600" dirty="0"/>
              <a:t> </a:t>
            </a:r>
            <a:r>
              <a:rPr lang="en-ID" sz="3600" dirty="0" err="1"/>
              <a:t>secara</a:t>
            </a:r>
            <a:r>
              <a:rPr lang="en-ID" sz="3600" dirty="0"/>
              <a:t> </a:t>
            </a:r>
            <a:r>
              <a:rPr lang="en-ID" sz="3600" dirty="0" err="1"/>
              <a:t>adil</a:t>
            </a:r>
            <a:r>
              <a:rPr lang="en-ID" sz="3600" dirty="0"/>
              <a:t>, </a:t>
            </a:r>
            <a:r>
              <a:rPr lang="en-ID" sz="3600" dirty="0" err="1"/>
              <a:t>tanpa</a:t>
            </a:r>
            <a:r>
              <a:rPr lang="en-ID" sz="3600" dirty="0"/>
              <a:t> </a:t>
            </a:r>
            <a:r>
              <a:rPr lang="en-ID" sz="3600" dirty="0" err="1"/>
              <a:t>masalah</a:t>
            </a:r>
            <a:r>
              <a:rPr lang="en-ID" sz="3600" dirty="0"/>
              <a:t>, </a:t>
            </a:r>
            <a:r>
              <a:rPr lang="en-ID" sz="3600" dirty="0" err="1"/>
              <a:t>permusuhan</a:t>
            </a:r>
            <a:r>
              <a:rPr lang="en-ID" sz="3600" dirty="0"/>
              <a:t>, dan </a:t>
            </a:r>
            <a:r>
              <a:rPr lang="en-ID" sz="3600" dirty="0" err="1"/>
              <a:t>tanpa</a:t>
            </a:r>
            <a:r>
              <a:rPr lang="en-ID" sz="3600" dirty="0"/>
              <a:t> </a:t>
            </a:r>
            <a:r>
              <a:rPr lang="en-ID" sz="3600" dirty="0" err="1"/>
              <a:t>konflik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26811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222</TotalTime>
  <Words>591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MyriadPro-Bold</vt:lpstr>
      <vt:lpstr>Trebuchet MS</vt:lpstr>
      <vt:lpstr>Berlin</vt:lpstr>
      <vt:lpstr>Peran Keluarga</vt:lpstr>
      <vt:lpstr>Peran Keluarga</vt:lpstr>
      <vt:lpstr>PowerPoint Presentation</vt:lpstr>
      <vt:lpstr>PowerPoint Presentation</vt:lpstr>
      <vt:lpstr>Yesaya 57:21</vt:lpstr>
      <vt:lpstr>PowerPoint Presentation</vt:lpstr>
      <vt:lpstr>PowerPoint Presentation</vt:lpstr>
      <vt:lpstr>Matius 5:9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Keluarga</dc:title>
  <dc:creator>ASUS</dc:creator>
  <cp:lastModifiedBy>ASUS</cp:lastModifiedBy>
  <cp:revision>2</cp:revision>
  <dcterms:created xsi:type="dcterms:W3CDTF">2021-11-15T12:34:46Z</dcterms:created>
  <dcterms:modified xsi:type="dcterms:W3CDTF">2021-11-16T03:28:24Z</dcterms:modified>
</cp:coreProperties>
</file>