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7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5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35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8912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1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44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69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59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5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7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4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9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0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6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2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BF49-A7A2-46BA-81A8-332D84D0F6C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B6C3-E933-40EF-BADD-3D2699A4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26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1466-5B97-4C74-92C0-308FC031BA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Allah </a:t>
            </a:r>
            <a:r>
              <a:rPr lang="en-US" dirty="0" err="1"/>
              <a:t>Pembaru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Kehidupan</a:t>
            </a:r>
            <a:r>
              <a:rPr lang="en-US" dirty="0"/>
              <a:t>(Bab V)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728B7-FFDE-4B76-9605-67078CE62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797287"/>
            <a:ext cx="8144134" cy="714439"/>
          </a:xfrm>
        </p:spPr>
        <p:txBody>
          <a:bodyPr>
            <a:normAutofit/>
          </a:bodyPr>
          <a:lstStyle/>
          <a:p>
            <a:r>
              <a:rPr lang="en-US" sz="2400" dirty="0"/>
              <a:t>By. </a:t>
            </a:r>
            <a:r>
              <a:rPr lang="en-US" sz="2400" dirty="0" err="1"/>
              <a:t>Nosita</a:t>
            </a:r>
            <a:r>
              <a:rPr lang="en-US" sz="2400" dirty="0"/>
              <a:t> </a:t>
            </a:r>
            <a:r>
              <a:rPr lang="en-US" sz="2400" dirty="0" err="1"/>
              <a:t>br</a:t>
            </a:r>
            <a:r>
              <a:rPr lang="en-US" sz="2400" dirty="0"/>
              <a:t> </a:t>
            </a:r>
            <a:r>
              <a:rPr lang="en-US" sz="2400" dirty="0" err="1"/>
              <a:t>Tarigan</a:t>
            </a:r>
            <a:r>
              <a:rPr lang="en-US" sz="2400" dirty="0"/>
              <a:t>, </a:t>
            </a:r>
            <a:r>
              <a:rPr lang="en-US" sz="2400" dirty="0" err="1"/>
              <a:t>M.Pd.K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674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687E-D46A-4025-8455-ED37250AE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90" y="640595"/>
            <a:ext cx="9894914" cy="5813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masalahnya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Deisme</a:t>
            </a:r>
            <a:r>
              <a:rPr lang="en-US" sz="3200" dirty="0"/>
              <a:t>? </a:t>
            </a:r>
            <a:r>
              <a:rPr lang="en-US" sz="3200" dirty="0" err="1"/>
              <a:t>Jelas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para </a:t>
            </a:r>
            <a:r>
              <a:rPr lang="en-US" sz="3200" dirty="0" err="1"/>
              <a:t>penganut</a:t>
            </a:r>
            <a:r>
              <a:rPr lang="en-US" sz="3200" dirty="0"/>
              <a:t> </a:t>
            </a:r>
            <a:r>
              <a:rPr lang="en-US" sz="3200" dirty="0" err="1"/>
              <a:t>Deisme</a:t>
            </a:r>
            <a:r>
              <a:rPr lang="en-US" sz="3200" dirty="0"/>
              <a:t> </a:t>
            </a:r>
            <a:r>
              <a:rPr lang="en-US" sz="3200" dirty="0" err="1"/>
              <a:t>tampak</a:t>
            </a:r>
            <a:r>
              <a:rPr lang="en-US" sz="3200" dirty="0"/>
              <a:t> </a:t>
            </a:r>
            <a:r>
              <a:rPr lang="en-US" sz="3200" dirty="0" err="1"/>
              <a:t>seolah-olah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orang yang </a:t>
            </a:r>
            <a:r>
              <a:rPr lang="en-US" sz="3200" dirty="0" err="1"/>
              <a:t>beragama</a:t>
            </a:r>
            <a:r>
              <a:rPr lang="en-US" sz="3200" dirty="0"/>
              <a:t>. Akan </a:t>
            </a:r>
            <a:r>
              <a:rPr lang="en-US" sz="3200" dirty="0" err="1"/>
              <a:t>tetapi</a:t>
            </a:r>
            <a:r>
              <a:rPr lang="en-US" sz="3200" dirty="0"/>
              <a:t>, pada </a:t>
            </a:r>
            <a:r>
              <a:rPr lang="en-US" sz="3200" dirty="0" err="1"/>
              <a:t>kenyataannya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mengangkat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.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singkirkan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di dunia. </a:t>
            </a:r>
          </a:p>
          <a:p>
            <a:pPr marL="0" indent="0">
              <a:buNone/>
            </a:pPr>
            <a:r>
              <a:rPr lang="en-US" sz="3200" dirty="0"/>
              <a:t>Mari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dalami</a:t>
            </a:r>
            <a:r>
              <a:rPr lang="en-US" sz="3200" dirty="0"/>
              <a:t> </a:t>
            </a:r>
            <a:r>
              <a:rPr lang="en-US" sz="3200" dirty="0" err="1"/>
              <a:t>sedikit</a:t>
            </a:r>
            <a:r>
              <a:rPr lang="en-US" sz="3200" dirty="0"/>
              <a:t> </a:t>
            </a:r>
            <a:r>
              <a:rPr lang="en-US" sz="3200" dirty="0" err="1"/>
              <a:t>pemahaman</a:t>
            </a:r>
            <a:r>
              <a:rPr lang="en-US" sz="3200" dirty="0"/>
              <a:t> Thomas Jefferson, </a:t>
            </a:r>
            <a:r>
              <a:rPr lang="en-US" sz="3200" dirty="0" err="1"/>
              <a:t>penyusun</a:t>
            </a:r>
            <a:r>
              <a:rPr lang="en-US" sz="3200" dirty="0"/>
              <a:t> Declaration of Independence </a:t>
            </a:r>
            <a:r>
              <a:rPr lang="en-US" sz="3200" dirty="0" err="1"/>
              <a:t>Amerika</a:t>
            </a:r>
            <a:r>
              <a:rPr lang="en-US" sz="3200" dirty="0"/>
              <a:t> </a:t>
            </a:r>
            <a:r>
              <a:rPr lang="en-US" sz="3200" dirty="0" err="1"/>
              <a:t>Serikat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deklarasinya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Jefferson </a:t>
            </a:r>
            <a:r>
              <a:rPr lang="en-US" sz="3200" dirty="0" err="1"/>
              <a:t>mengatakan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 Amerika </a:t>
            </a:r>
            <a:r>
              <a:rPr lang="en-US" sz="3200" dirty="0" err="1"/>
              <a:t>Serikat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, </a:t>
            </a:r>
            <a:r>
              <a:rPr lang="en-US" sz="3200" dirty="0" err="1"/>
              <a:t>kebebasan</a:t>
            </a:r>
            <a:r>
              <a:rPr lang="en-US" sz="3200" dirty="0"/>
              <a:t>, dan </a:t>
            </a:r>
            <a:r>
              <a:rPr lang="en-US" sz="3200" dirty="0" err="1"/>
              <a:t>mengejar</a:t>
            </a:r>
            <a:r>
              <a:rPr lang="en-US" sz="3200" dirty="0"/>
              <a:t> </a:t>
            </a:r>
            <a:r>
              <a:rPr lang="en-US" sz="3200" dirty="0" err="1"/>
              <a:t>kebahagiaan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2637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2D336-6915-4253-B960-2F03F400E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93" y="640594"/>
            <a:ext cx="10398497" cy="57734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catatan</a:t>
            </a:r>
            <a:r>
              <a:rPr lang="en-US" sz="3200" dirty="0"/>
              <a:t> di Museum Jefferson </a:t>
            </a:r>
            <a:r>
              <a:rPr lang="en-US" sz="3200" dirty="0" err="1"/>
              <a:t>mengatakan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gagasan</a:t>
            </a:r>
            <a:r>
              <a:rPr lang="en-US" sz="3200" dirty="0"/>
              <a:t> “</a:t>
            </a:r>
            <a:r>
              <a:rPr lang="en-US" sz="3200" dirty="0" err="1"/>
              <a:t>mengejar</a:t>
            </a:r>
            <a:r>
              <a:rPr lang="en-US" sz="3200" dirty="0"/>
              <a:t> </a:t>
            </a:r>
            <a:r>
              <a:rPr lang="en-US" sz="3200" dirty="0" err="1"/>
              <a:t>kebahagiaan</a:t>
            </a:r>
            <a:r>
              <a:rPr lang="en-US" sz="3200" dirty="0"/>
              <a:t>” yang </a:t>
            </a:r>
            <a:r>
              <a:rPr lang="en-US" sz="3200" dirty="0" err="1"/>
              <a:t>ditulisnya</a:t>
            </a:r>
            <a:r>
              <a:rPr lang="en-US" sz="3200" dirty="0"/>
              <a:t> </a:t>
            </a:r>
            <a:r>
              <a:rPr lang="en-US" sz="3200" dirty="0" err="1"/>
              <a:t>tampaknya</a:t>
            </a:r>
            <a:r>
              <a:rPr lang="en-US" sz="3200" dirty="0"/>
              <a:t> </a:t>
            </a:r>
            <a:r>
              <a:rPr lang="en-US" sz="3200" dirty="0" err="1"/>
              <a:t>dipengaruhi</a:t>
            </a:r>
            <a:r>
              <a:rPr lang="en-US" sz="3200" dirty="0"/>
              <a:t> oleh </a:t>
            </a:r>
            <a:r>
              <a:rPr lang="en-US" sz="3200" dirty="0" err="1"/>
              <a:t>Deklarasi</a:t>
            </a:r>
            <a:r>
              <a:rPr lang="en-US" sz="3200" dirty="0"/>
              <a:t> </a:t>
            </a:r>
            <a:r>
              <a:rPr lang="en-US" sz="3200" dirty="0" err="1"/>
              <a:t>Hak-hak</a:t>
            </a:r>
            <a:r>
              <a:rPr lang="en-US" sz="3200" dirty="0"/>
              <a:t> Virginia, yang </a:t>
            </a:r>
            <a:r>
              <a:rPr lang="en-US" sz="3200" dirty="0" err="1"/>
              <a:t>ditulis</a:t>
            </a:r>
            <a:r>
              <a:rPr lang="en-US" sz="3200" dirty="0"/>
              <a:t> George Mason yang </a:t>
            </a:r>
            <a:r>
              <a:rPr lang="en-US" sz="3200" dirty="0" err="1"/>
              <a:t>berbunyi</a:t>
            </a:r>
            <a:r>
              <a:rPr lang="en-US" sz="3200" dirty="0"/>
              <a:t> “</a:t>
            </a:r>
            <a:r>
              <a:rPr lang="en-US" sz="3200" dirty="0" err="1"/>
              <a:t>kenikmat</a:t>
            </a:r>
            <a:r>
              <a:rPr lang="en-US" sz="3200" dirty="0"/>
              <a:t>-an </a:t>
            </a:r>
            <a:r>
              <a:rPr lang="en-US" sz="3200" dirty="0" err="1"/>
              <a:t>hidup</a:t>
            </a:r>
            <a:r>
              <a:rPr lang="en-US" sz="3200" dirty="0"/>
              <a:t> dan </a:t>
            </a:r>
            <a:r>
              <a:rPr lang="en-US" sz="3200" dirty="0" err="1"/>
              <a:t>kebebasan</a:t>
            </a:r>
            <a:r>
              <a:rPr lang="en-US" sz="3200" dirty="0"/>
              <a:t>, yang </a:t>
            </a:r>
            <a:r>
              <a:rPr lang="en-US" sz="3200" dirty="0" err="1"/>
              <a:t>dicapai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memperoleh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milik</a:t>
            </a:r>
            <a:r>
              <a:rPr lang="en-US" sz="3200" dirty="0"/>
              <a:t> dan </a:t>
            </a:r>
            <a:r>
              <a:rPr lang="en-US" sz="3200" dirty="0" err="1"/>
              <a:t>mengejar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mendapatkan</a:t>
            </a:r>
            <a:r>
              <a:rPr lang="en-US" sz="3200" dirty="0"/>
              <a:t> </a:t>
            </a:r>
            <a:r>
              <a:rPr lang="en-US" sz="3200" dirty="0" err="1"/>
              <a:t>kebahagiaan</a:t>
            </a:r>
            <a:r>
              <a:rPr lang="en-US" sz="3200" dirty="0"/>
              <a:t> dan </a:t>
            </a:r>
            <a:r>
              <a:rPr lang="en-US" sz="3200" dirty="0" err="1"/>
              <a:t>keamanan</a:t>
            </a:r>
            <a:r>
              <a:rPr lang="en-US" sz="3200" dirty="0"/>
              <a:t>.” </a:t>
            </a:r>
          </a:p>
          <a:p>
            <a:pPr marL="0" indent="0">
              <a:buNone/>
            </a:pPr>
            <a:r>
              <a:rPr lang="en-US" sz="3200" dirty="0" err="1"/>
              <a:t>Namun</a:t>
            </a:r>
            <a:r>
              <a:rPr lang="en-US" sz="3200" dirty="0"/>
              <a:t>, Jefferson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pemilik</a:t>
            </a:r>
            <a:r>
              <a:rPr lang="en-US" sz="3200" dirty="0"/>
              <a:t> </a:t>
            </a:r>
            <a:r>
              <a:rPr lang="en-US" sz="3200" dirty="0" err="1"/>
              <a:t>budak</a:t>
            </a:r>
            <a:r>
              <a:rPr lang="en-US" sz="3200" dirty="0"/>
              <a:t>. Ada 600 orang </a:t>
            </a:r>
            <a:r>
              <a:rPr lang="en-US" sz="3200" dirty="0" err="1"/>
              <a:t>budak</a:t>
            </a:r>
            <a:r>
              <a:rPr lang="en-US" sz="3200" dirty="0"/>
              <a:t> yang </a:t>
            </a:r>
            <a:r>
              <a:rPr lang="en-US" sz="3200" dirty="0" err="1"/>
              <a:t>dipeliharanya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mengerjakan</a:t>
            </a:r>
            <a:r>
              <a:rPr lang="en-US" sz="3200" dirty="0"/>
              <a:t> </a:t>
            </a:r>
            <a:r>
              <a:rPr lang="en-US" sz="3200" dirty="0" err="1"/>
              <a:t>ladangnya</a:t>
            </a:r>
            <a:r>
              <a:rPr lang="en-US" sz="3200" dirty="0"/>
              <a:t> yang sangat </a:t>
            </a:r>
            <a:r>
              <a:rPr lang="en-US" sz="3200" dirty="0" err="1"/>
              <a:t>luas</a:t>
            </a:r>
            <a:r>
              <a:rPr lang="en-US" sz="3200" dirty="0"/>
              <a:t>. Setelah Abraham Lincoln </a:t>
            </a:r>
            <a:r>
              <a:rPr lang="en-US" sz="3200" dirty="0" err="1"/>
              <a:t>mengumumkan</a:t>
            </a:r>
            <a:r>
              <a:rPr lang="en-US" sz="3200" dirty="0"/>
              <a:t> </a:t>
            </a:r>
            <a:r>
              <a:rPr lang="en-US" sz="3200" dirty="0" err="1"/>
              <a:t>emansipasi</a:t>
            </a:r>
            <a:r>
              <a:rPr lang="en-US" sz="3200" dirty="0"/>
              <a:t> </a:t>
            </a:r>
            <a:r>
              <a:rPr lang="en-US" sz="3200" dirty="0" err="1"/>
              <a:t>kaum</a:t>
            </a:r>
            <a:r>
              <a:rPr lang="en-US" sz="3200" dirty="0"/>
              <a:t> </a:t>
            </a:r>
            <a:r>
              <a:rPr lang="en-US" sz="3200" dirty="0" err="1"/>
              <a:t>kulit</a:t>
            </a:r>
            <a:r>
              <a:rPr lang="en-US" sz="3200" dirty="0"/>
              <a:t> </a:t>
            </a:r>
            <a:r>
              <a:rPr lang="en-US" sz="3200" dirty="0" err="1"/>
              <a:t>hitam</a:t>
            </a:r>
            <a:r>
              <a:rPr lang="en-US" sz="3200" dirty="0"/>
              <a:t>, para </a:t>
            </a:r>
            <a:r>
              <a:rPr lang="en-US" sz="3200" dirty="0" err="1"/>
              <a:t>budak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otomatis</a:t>
            </a:r>
            <a:r>
              <a:rPr lang="en-US" sz="3200" dirty="0"/>
              <a:t> </a:t>
            </a:r>
            <a:r>
              <a:rPr lang="en-US" sz="3200" dirty="0" err="1"/>
              <a:t>merdeka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4980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B651E-D655-4AD9-887C-EA191D30C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46" y="490330"/>
            <a:ext cx="10305731" cy="6122505"/>
          </a:xfrm>
        </p:spPr>
        <p:txBody>
          <a:bodyPr>
            <a:noAutofit/>
          </a:bodyPr>
          <a:lstStyle/>
          <a:p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mengherankan</a:t>
            </a:r>
            <a:r>
              <a:rPr lang="en-US" sz="3200" dirty="0"/>
              <a:t> </a:t>
            </a:r>
            <a:r>
              <a:rPr lang="en-US" sz="3200" dirty="0" err="1"/>
              <a:t>apabila</a:t>
            </a:r>
            <a:r>
              <a:rPr lang="en-US" sz="3200" dirty="0"/>
              <a:t> </a:t>
            </a:r>
            <a:r>
              <a:rPr lang="en-US" sz="3200" dirty="0" err="1"/>
              <a:t>setelah</a:t>
            </a:r>
            <a:r>
              <a:rPr lang="en-US" sz="3200" dirty="0"/>
              <a:t> </a:t>
            </a:r>
            <a:r>
              <a:rPr lang="en-US" sz="3200" dirty="0" err="1"/>
              <a:t>ratusan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</a:t>
            </a:r>
            <a:r>
              <a:rPr lang="en-US" sz="3200" dirty="0" err="1"/>
              <a:t>merdeka</a:t>
            </a:r>
            <a:r>
              <a:rPr lang="en-US" sz="3200" dirty="0"/>
              <a:t>, Amerika </a:t>
            </a:r>
            <a:r>
              <a:rPr lang="en-US" sz="3200" dirty="0" err="1"/>
              <a:t>belum</a:t>
            </a:r>
            <a:r>
              <a:rPr lang="en-US" sz="3200" dirty="0"/>
              <a:t> juga </a:t>
            </a:r>
            <a:r>
              <a:rPr lang="en-US" sz="3200" dirty="0" err="1"/>
              <a:t>mencapai</a:t>
            </a:r>
            <a:r>
              <a:rPr lang="en-US" sz="3200" dirty="0"/>
              <a:t> </a:t>
            </a:r>
            <a:r>
              <a:rPr lang="en-US" sz="3200" dirty="0" err="1"/>
              <a:t>kebahagiaan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. </a:t>
            </a:r>
            <a:r>
              <a:rPr lang="en-US" sz="3200" dirty="0" err="1"/>
              <a:t>Semangat</a:t>
            </a:r>
            <a:r>
              <a:rPr lang="en-US" sz="3200" dirty="0"/>
              <a:t> </a:t>
            </a:r>
            <a:r>
              <a:rPr lang="en-US" sz="3200" dirty="0" err="1"/>
              <a:t>keunggulan</a:t>
            </a:r>
            <a:r>
              <a:rPr lang="en-US" sz="3200" dirty="0"/>
              <a:t> orang </a:t>
            </a:r>
            <a:r>
              <a:rPr lang="en-US" sz="3200" dirty="0" err="1"/>
              <a:t>kulit</a:t>
            </a:r>
            <a:r>
              <a:rPr lang="en-US" sz="3200" dirty="0"/>
              <a:t> </a:t>
            </a:r>
            <a:r>
              <a:rPr lang="en-US" sz="3200" dirty="0" err="1"/>
              <a:t>putih</a:t>
            </a:r>
            <a:r>
              <a:rPr lang="en-US" sz="3200" dirty="0"/>
              <a:t> yang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menindas</a:t>
            </a:r>
            <a:r>
              <a:rPr lang="en-US" sz="3200" dirty="0"/>
              <a:t> orang </a:t>
            </a:r>
            <a:r>
              <a:rPr lang="en-US" sz="3200" dirty="0" err="1"/>
              <a:t>kulit</a:t>
            </a:r>
            <a:r>
              <a:rPr lang="en-US" sz="3200" dirty="0"/>
              <a:t> </a:t>
            </a:r>
            <a:r>
              <a:rPr lang="en-US" sz="3200" dirty="0" err="1"/>
              <a:t>hitam</a:t>
            </a:r>
            <a:r>
              <a:rPr lang="en-US" sz="3200" dirty="0"/>
              <a:t>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sepenuhnya</a:t>
            </a:r>
            <a:r>
              <a:rPr lang="en-US" sz="3200" dirty="0"/>
              <a:t> </a:t>
            </a:r>
            <a:r>
              <a:rPr lang="en-US" sz="3200" dirty="0" err="1"/>
              <a:t>hilang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jiwa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. Kita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sebabnya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Dr. Martin Luther King, Jr. </a:t>
            </a:r>
            <a:r>
              <a:rPr lang="en-US" sz="3200" dirty="0" err="1"/>
              <a:t>menuliskan</a:t>
            </a:r>
            <a:r>
              <a:rPr lang="en-US" sz="3200" dirty="0"/>
              <a:t> kata-kata </a:t>
            </a:r>
            <a:r>
              <a:rPr lang="en-US" sz="3200" dirty="0" err="1"/>
              <a:t>perjuangannya</a:t>
            </a:r>
            <a:r>
              <a:rPr lang="en-US" sz="3200" dirty="0"/>
              <a:t>, “</a:t>
            </a:r>
            <a:r>
              <a:rPr lang="en-US" sz="3200" dirty="0" err="1"/>
              <a:t>Busur</a:t>
            </a:r>
            <a:r>
              <a:rPr lang="en-US" sz="3200" dirty="0"/>
              <a:t> moral </a:t>
            </a:r>
            <a:r>
              <a:rPr lang="en-US" sz="3200" dirty="0" err="1"/>
              <a:t>sejagad</a:t>
            </a:r>
            <a:r>
              <a:rPr lang="en-US" sz="3200" dirty="0"/>
              <a:t> </a:t>
            </a: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panjang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lengkungannya</a:t>
            </a:r>
            <a:r>
              <a:rPr lang="en-US" sz="3200" dirty="0"/>
              <a:t> </a:t>
            </a:r>
            <a:r>
              <a:rPr lang="en-US" sz="3200" dirty="0" err="1"/>
              <a:t>mengarah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keadilan</a:t>
            </a:r>
            <a:r>
              <a:rPr lang="en-US" sz="3200" dirty="0"/>
              <a:t>” (Smith, 2018). King </a:t>
            </a:r>
            <a:r>
              <a:rPr lang="en-US" sz="3200" dirty="0" err="1"/>
              <a:t>menunjuk</a:t>
            </a:r>
            <a:r>
              <a:rPr lang="en-US" sz="3200" dirty="0"/>
              <a:t> pada </a:t>
            </a:r>
            <a:r>
              <a:rPr lang="en-US" sz="3200" dirty="0" err="1"/>
              <a:t>kenyataan</a:t>
            </a:r>
            <a:r>
              <a:rPr lang="en-US" sz="3200" dirty="0"/>
              <a:t> yang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hadapi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hidupnya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keadilan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sekali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dirasakan</a:t>
            </a:r>
            <a:r>
              <a:rPr lang="en-US" sz="3200" dirty="0"/>
              <a:t> oleh </a:t>
            </a:r>
            <a:r>
              <a:rPr lang="en-US" sz="3200" dirty="0" err="1"/>
              <a:t>kaum</a:t>
            </a:r>
            <a:r>
              <a:rPr lang="en-US" sz="3200" dirty="0"/>
              <a:t> </a:t>
            </a:r>
            <a:r>
              <a:rPr lang="en-US" sz="3200" dirty="0" err="1"/>
              <a:t>kulit</a:t>
            </a:r>
            <a:r>
              <a:rPr lang="en-US" sz="3200" dirty="0"/>
              <a:t> </a:t>
            </a:r>
            <a:r>
              <a:rPr lang="en-US" sz="3200" dirty="0" err="1"/>
              <a:t>hitam</a:t>
            </a:r>
            <a:r>
              <a:rPr lang="en-US" sz="3200" dirty="0"/>
              <a:t> pada masa </a:t>
            </a:r>
            <a:r>
              <a:rPr lang="en-US" sz="3200" dirty="0" err="1"/>
              <a:t>hidupnya</a:t>
            </a:r>
            <a:r>
              <a:rPr lang="en-US" sz="3200" dirty="0"/>
              <a:t> di </a:t>
            </a:r>
            <a:r>
              <a:rPr lang="en-US" sz="3200" dirty="0" err="1"/>
              <a:t>tahun</a:t>
            </a:r>
            <a:r>
              <a:rPr lang="en-US" sz="3200" dirty="0"/>
              <a:t> 1950-an </a:t>
            </a:r>
            <a:r>
              <a:rPr lang="en-US" sz="3200" dirty="0" err="1"/>
              <a:t>hingga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ditembak</a:t>
            </a:r>
            <a:r>
              <a:rPr lang="en-US" sz="3200" dirty="0"/>
              <a:t> </a:t>
            </a:r>
            <a:r>
              <a:rPr lang="en-US" sz="3200" dirty="0" err="1"/>
              <a:t>mati</a:t>
            </a:r>
            <a:r>
              <a:rPr lang="en-US" sz="3200" dirty="0"/>
              <a:t> pada </a:t>
            </a:r>
            <a:r>
              <a:rPr lang="en-US" sz="3200" dirty="0" err="1"/>
              <a:t>tahun</a:t>
            </a:r>
            <a:r>
              <a:rPr lang="en-US" sz="3200" dirty="0"/>
              <a:t> 1968.</a:t>
            </a:r>
          </a:p>
        </p:txBody>
      </p:sp>
    </p:spTree>
    <p:extLst>
      <p:ext uri="{BB962C8B-B14F-4D97-AF65-F5344CB8AC3E}">
        <p14:creationId xmlns:p14="http://schemas.microsoft.com/office/powerpoint/2010/main" val="69706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2D1E8-F687-4E83-9BB0-D6504308D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6" y="583096"/>
            <a:ext cx="10800523" cy="5989981"/>
          </a:xfrm>
        </p:spPr>
        <p:txBody>
          <a:bodyPr>
            <a:noAutofit/>
          </a:bodyPr>
          <a:lstStyle/>
          <a:p>
            <a:r>
              <a:rPr lang="en-US" sz="3200" dirty="0"/>
              <a:t>Amerika </a:t>
            </a:r>
            <a:r>
              <a:rPr lang="en-US" sz="3200" dirty="0" err="1"/>
              <a:t>mungkin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segala-galanya</a:t>
            </a:r>
            <a:r>
              <a:rPr lang="en-US" sz="3200" dirty="0"/>
              <a:t> dan </a:t>
            </a:r>
            <a:r>
              <a:rPr lang="en-US" sz="3200" dirty="0" err="1"/>
              <a:t>patut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 </a:t>
            </a:r>
            <a:r>
              <a:rPr lang="en-US" sz="3200" dirty="0" err="1"/>
              <a:t>terkaya</a:t>
            </a:r>
            <a:r>
              <a:rPr lang="en-US" sz="3200" dirty="0"/>
              <a:t> di dunia. </a:t>
            </a:r>
            <a:r>
              <a:rPr lang="en-US" sz="3200" dirty="0" err="1"/>
              <a:t>Namun</a:t>
            </a:r>
            <a:r>
              <a:rPr lang="en-US" sz="3200" dirty="0"/>
              <a:t>, </a:t>
            </a:r>
            <a:r>
              <a:rPr lang="en-US" sz="3200" dirty="0" err="1"/>
              <a:t>selama</a:t>
            </a:r>
            <a:r>
              <a:rPr lang="en-US" sz="3200" dirty="0"/>
              <a:t> </a:t>
            </a:r>
            <a:r>
              <a:rPr lang="en-US" sz="3200" dirty="0" err="1"/>
              <a:t>ketidakadilan</a:t>
            </a:r>
            <a:r>
              <a:rPr lang="en-US" sz="3200" dirty="0"/>
              <a:t> </a:t>
            </a:r>
            <a:r>
              <a:rPr lang="en-US" sz="3200" dirty="0" err="1"/>
              <a:t>dirasakan</a:t>
            </a:r>
            <a:r>
              <a:rPr lang="en-US" sz="3200" dirty="0"/>
              <a:t> oleh </a:t>
            </a:r>
            <a:r>
              <a:rPr lang="en-US" sz="3200" dirty="0" err="1"/>
              <a:t>sebagian</a:t>
            </a:r>
            <a:r>
              <a:rPr lang="en-US" sz="3200" dirty="0"/>
              <a:t> </a:t>
            </a:r>
            <a:r>
              <a:rPr lang="en-US" sz="3200" dirty="0" err="1"/>
              <a:t>bangsanya</a:t>
            </a:r>
            <a:r>
              <a:rPr lang="en-US" sz="3200" dirty="0"/>
              <a:t>, </a:t>
            </a:r>
            <a:r>
              <a:rPr lang="en-US" sz="3200" dirty="0" err="1"/>
              <a:t>kekayaan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berarti</a:t>
            </a:r>
            <a:r>
              <a:rPr lang="en-US" sz="3200" dirty="0"/>
              <a:t>. </a:t>
            </a:r>
            <a:r>
              <a:rPr lang="en-US" sz="3200" dirty="0" err="1"/>
              <a:t>Itulah</a:t>
            </a:r>
            <a:r>
              <a:rPr lang="en-US" sz="3200" dirty="0"/>
              <a:t> </a:t>
            </a:r>
            <a:r>
              <a:rPr lang="en-US" sz="3200" dirty="0" err="1"/>
              <a:t>sebabnya</a:t>
            </a:r>
            <a:r>
              <a:rPr lang="en-US" sz="3200" dirty="0"/>
              <a:t> King </a:t>
            </a:r>
            <a:r>
              <a:rPr lang="en-US" sz="3200" dirty="0" err="1"/>
              <a:t>berjuang</a:t>
            </a:r>
            <a:r>
              <a:rPr lang="en-US" sz="3200" dirty="0"/>
              <a:t> </a:t>
            </a:r>
            <a:r>
              <a:rPr lang="en-US" sz="3200" dirty="0" err="1"/>
              <a:t>bersama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rekan-rekannya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menuntut</a:t>
            </a:r>
            <a:r>
              <a:rPr lang="en-US" sz="3200" dirty="0"/>
              <a:t> </a:t>
            </a:r>
            <a:r>
              <a:rPr lang="en-US" sz="3200" dirty="0" err="1"/>
              <a:t>keadilan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Sampai</a:t>
            </a:r>
            <a:r>
              <a:rPr lang="en-US" sz="3200" dirty="0"/>
              <a:t> </a:t>
            </a:r>
            <a:r>
              <a:rPr lang="en-US" sz="3200" dirty="0" err="1"/>
              <a:t>sekarang</a:t>
            </a:r>
            <a:r>
              <a:rPr lang="en-US" sz="3200" dirty="0"/>
              <a:t> </a:t>
            </a:r>
            <a:r>
              <a:rPr lang="en-US" sz="3200" dirty="0" err="1"/>
              <a:t>perjuangan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selesai</a:t>
            </a:r>
            <a:r>
              <a:rPr lang="en-US" sz="3200" dirty="0"/>
              <a:t> </a:t>
            </a:r>
            <a:r>
              <a:rPr lang="en-US" sz="3200" dirty="0" err="1"/>
              <a:t>walaupun</a:t>
            </a:r>
            <a:r>
              <a:rPr lang="en-US" sz="3200" dirty="0"/>
              <a:t> Barack Obama dan Kamala Harris masing-masing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terpilih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presiden</a:t>
            </a:r>
            <a:r>
              <a:rPr lang="en-US" sz="3200" dirty="0"/>
              <a:t> (</a:t>
            </a:r>
            <a:r>
              <a:rPr lang="en-US" sz="3200" dirty="0" err="1"/>
              <a:t>tahun</a:t>
            </a:r>
            <a:r>
              <a:rPr lang="en-US" sz="3200" dirty="0"/>
              <a:t> 2009-2017) dan wakil </a:t>
            </a:r>
            <a:r>
              <a:rPr lang="en-US" sz="3200" dirty="0" err="1"/>
              <a:t>presiden</a:t>
            </a:r>
            <a:r>
              <a:rPr lang="en-US" sz="3200" dirty="0"/>
              <a:t> Amerika </a:t>
            </a:r>
            <a:r>
              <a:rPr lang="en-US" sz="3200" dirty="0" err="1"/>
              <a:t>Serikat</a:t>
            </a:r>
            <a:r>
              <a:rPr lang="en-US" sz="3200" dirty="0"/>
              <a:t> (</a:t>
            </a:r>
            <a:r>
              <a:rPr lang="en-US" sz="3200" dirty="0" err="1"/>
              <a:t>terpilih</a:t>
            </a:r>
            <a:r>
              <a:rPr lang="en-US" sz="3200" dirty="0"/>
              <a:t> pada </a:t>
            </a:r>
            <a:r>
              <a:rPr lang="en-US" sz="3200" dirty="0" err="1"/>
              <a:t>tahun</a:t>
            </a:r>
            <a:r>
              <a:rPr lang="en-US" sz="3200" dirty="0"/>
              <a:t> 2020). Orang </a:t>
            </a:r>
            <a:r>
              <a:rPr lang="en-US" sz="3200" dirty="0" err="1"/>
              <a:t>kulit</a:t>
            </a:r>
            <a:r>
              <a:rPr lang="en-US" sz="3200" dirty="0"/>
              <a:t> </a:t>
            </a:r>
            <a:r>
              <a:rPr lang="en-US" sz="3200" dirty="0" err="1"/>
              <a:t>hitam</a:t>
            </a:r>
            <a:r>
              <a:rPr lang="en-US" sz="3200" dirty="0"/>
              <a:t> di Amerika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terus</a:t>
            </a:r>
            <a:r>
              <a:rPr lang="en-US" sz="3200" dirty="0"/>
              <a:t> </a:t>
            </a:r>
            <a:r>
              <a:rPr lang="en-US" sz="3200" dirty="0" err="1"/>
              <a:t>berseru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Allah </a:t>
            </a:r>
            <a:r>
              <a:rPr lang="en-US" sz="3200" dirty="0" err="1"/>
              <a:t>menuntut</a:t>
            </a:r>
            <a:r>
              <a:rPr lang="en-US" sz="3200" dirty="0"/>
              <a:t> </a:t>
            </a:r>
            <a:r>
              <a:rPr lang="en-US" sz="3200" dirty="0" err="1"/>
              <a:t>keadilan</a:t>
            </a:r>
            <a:r>
              <a:rPr lang="en-US" sz="3200" dirty="0"/>
              <a:t> </a:t>
            </a:r>
            <a:r>
              <a:rPr lang="en-US" sz="3200" dirty="0" err="1"/>
              <a:t>supaya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yang </a:t>
            </a:r>
            <a:r>
              <a:rPr lang="en-US" sz="3200" dirty="0" err="1"/>
              <a:t>dialami</a:t>
            </a:r>
            <a:r>
              <a:rPr lang="en-US" sz="3200" dirty="0"/>
              <a:t> George Floyd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lagi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1551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359E3-F8F8-4377-AD1E-075C7807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330" y="627343"/>
            <a:ext cx="10332235" cy="58264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George Floyd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pria</a:t>
            </a:r>
            <a:r>
              <a:rPr lang="en-US" sz="3200" dirty="0"/>
              <a:t> </a:t>
            </a:r>
            <a:r>
              <a:rPr lang="en-US" sz="3200" dirty="0" err="1"/>
              <a:t>kulit</a:t>
            </a:r>
            <a:r>
              <a:rPr lang="en-US" sz="3200" dirty="0"/>
              <a:t> </a:t>
            </a:r>
            <a:r>
              <a:rPr lang="en-US" sz="3200" dirty="0" err="1"/>
              <a:t>hitam</a:t>
            </a:r>
            <a:r>
              <a:rPr lang="en-US" sz="3200" dirty="0"/>
              <a:t> yang </a:t>
            </a:r>
            <a:r>
              <a:rPr lang="en-US" sz="3200" dirty="0" err="1"/>
              <a:t>ditangkap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tuduhan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uang </a:t>
            </a:r>
            <a:r>
              <a:rPr lang="en-US" sz="3200" dirty="0" err="1"/>
              <a:t>palsu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membeli</a:t>
            </a:r>
            <a:r>
              <a:rPr lang="en-US" sz="3200" dirty="0"/>
              <a:t> </a:t>
            </a:r>
            <a:r>
              <a:rPr lang="en-US" sz="3200" dirty="0" err="1"/>
              <a:t>rokok</a:t>
            </a:r>
            <a:r>
              <a:rPr lang="en-US" sz="3200" dirty="0"/>
              <a:t> pada </a:t>
            </a:r>
            <a:r>
              <a:rPr lang="en-US" sz="3200" dirty="0" err="1"/>
              <a:t>tanggal</a:t>
            </a:r>
            <a:r>
              <a:rPr lang="en-US" sz="3200" dirty="0"/>
              <a:t> 25 Mei 2020. Malam </a:t>
            </a:r>
            <a:r>
              <a:rPr lang="en-US" sz="3200" dirty="0" err="1"/>
              <a:t>itu</a:t>
            </a:r>
            <a:r>
              <a:rPr lang="en-US" sz="3200" dirty="0"/>
              <a:t> juga,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meninggal</a:t>
            </a:r>
            <a:r>
              <a:rPr lang="en-US" sz="3200" dirty="0"/>
              <a:t> </a:t>
            </a:r>
            <a:r>
              <a:rPr lang="en-US" sz="3200" dirty="0" err="1"/>
              <a:t>setelah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polisi</a:t>
            </a:r>
            <a:r>
              <a:rPr lang="en-US" sz="3200" dirty="0"/>
              <a:t> </a:t>
            </a:r>
            <a:r>
              <a:rPr lang="en-US" sz="3200" dirty="0" err="1"/>
              <a:t>menindih</a:t>
            </a:r>
            <a:r>
              <a:rPr lang="en-US" sz="3200" dirty="0"/>
              <a:t> </a:t>
            </a:r>
            <a:r>
              <a:rPr lang="en-US" sz="3200" dirty="0" err="1"/>
              <a:t>lehernya</a:t>
            </a:r>
            <a:r>
              <a:rPr lang="en-US" sz="3200" dirty="0"/>
              <a:t> </a:t>
            </a:r>
            <a:r>
              <a:rPr lang="en-US" sz="3200" dirty="0" err="1"/>
              <a:t>selama</a:t>
            </a:r>
            <a:r>
              <a:rPr lang="en-US" sz="3200" dirty="0"/>
              <a:t> </a:t>
            </a:r>
            <a:r>
              <a:rPr lang="en-US" sz="3200" dirty="0" err="1"/>
              <a:t>hampir</a:t>
            </a:r>
            <a:r>
              <a:rPr lang="en-US" sz="3200" dirty="0"/>
              <a:t> 9 </a:t>
            </a:r>
            <a:r>
              <a:rPr lang="en-US" sz="3200" dirty="0" err="1"/>
              <a:t>menit</a:t>
            </a:r>
            <a:r>
              <a:rPr lang="en-US" sz="3200" dirty="0"/>
              <a:t>. </a:t>
            </a:r>
            <a:r>
              <a:rPr lang="en-US" sz="3200" dirty="0" err="1"/>
              <a:t>Kisah</a:t>
            </a:r>
            <a:r>
              <a:rPr lang="en-US" sz="3200" dirty="0"/>
              <a:t> </a:t>
            </a:r>
            <a:r>
              <a:rPr lang="en-US" sz="3200" dirty="0" err="1"/>
              <a:t>lengkapnya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kalian </a:t>
            </a:r>
            <a:r>
              <a:rPr lang="en-US" sz="3200" dirty="0" err="1"/>
              <a:t>ikuti</a:t>
            </a:r>
            <a:r>
              <a:rPr lang="en-US" sz="3200" dirty="0"/>
              <a:t> di portal kompas.com (2020)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tautan</a:t>
            </a:r>
            <a:r>
              <a:rPr lang="en-US" sz="3200" dirty="0"/>
              <a:t> </a:t>
            </a:r>
            <a:r>
              <a:rPr lang="en-US" sz="3200" dirty="0" err="1"/>
              <a:t>lengkap</a:t>
            </a:r>
            <a:r>
              <a:rPr lang="en-US" sz="3200" dirty="0"/>
              <a:t> di Daftar Pustaka. </a:t>
            </a:r>
          </a:p>
          <a:p>
            <a:pPr marL="0" indent="0">
              <a:buNone/>
            </a:pPr>
            <a:r>
              <a:rPr lang="en-US" sz="3200" dirty="0" err="1"/>
              <a:t>Tema</a:t>
            </a:r>
            <a:r>
              <a:rPr lang="en-US" sz="3200" dirty="0"/>
              <a:t> “Allah </a:t>
            </a:r>
            <a:r>
              <a:rPr lang="en-US" sz="3200" dirty="0" err="1"/>
              <a:t>Pembaru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”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didasarkan</a:t>
            </a:r>
            <a:r>
              <a:rPr lang="en-US" sz="3200" dirty="0"/>
              <a:t> pada </a:t>
            </a:r>
            <a:r>
              <a:rPr lang="en-US" sz="3200" dirty="0" err="1"/>
              <a:t>keyakinan</a:t>
            </a:r>
            <a:r>
              <a:rPr lang="en-US" sz="3200" dirty="0"/>
              <a:t> yang </a:t>
            </a:r>
            <a:r>
              <a:rPr lang="en-US" sz="3200" dirty="0" err="1"/>
              <a:t>berlawanan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pandangan</a:t>
            </a:r>
            <a:r>
              <a:rPr lang="en-US" sz="3200" dirty="0"/>
              <a:t> </a:t>
            </a:r>
            <a:r>
              <a:rPr lang="en-US" sz="3200" dirty="0" err="1"/>
              <a:t>kaum</a:t>
            </a:r>
            <a:r>
              <a:rPr lang="en-US" sz="3200" dirty="0"/>
              <a:t> </a:t>
            </a:r>
            <a:r>
              <a:rPr lang="en-US" sz="3200" dirty="0" err="1"/>
              <a:t>Deis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Allah. Allah yang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kenal</a:t>
            </a:r>
            <a:r>
              <a:rPr lang="en-US" sz="3200" dirty="0"/>
              <a:t> </a:t>
            </a:r>
            <a:r>
              <a:rPr lang="en-US" sz="3200" dirty="0" err="1"/>
              <a:t>bukanlah</a:t>
            </a:r>
            <a:r>
              <a:rPr lang="en-US" sz="3200" dirty="0"/>
              <a:t> Allah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peduli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dan </a:t>
            </a:r>
            <a:r>
              <a:rPr lang="en-US" sz="3200" dirty="0" err="1"/>
              <a:t>seluruh</a:t>
            </a:r>
            <a:r>
              <a:rPr lang="en-US" sz="3200" dirty="0"/>
              <a:t> </a:t>
            </a:r>
            <a:r>
              <a:rPr lang="en-US" sz="3200" dirty="0" err="1"/>
              <a:t>alam</a:t>
            </a:r>
            <a:r>
              <a:rPr lang="en-US" sz="3200" dirty="0"/>
              <a:t> </a:t>
            </a:r>
            <a:r>
              <a:rPr lang="en-US" sz="3200" dirty="0" err="1"/>
              <a:t>semesta</a:t>
            </a:r>
            <a:r>
              <a:rPr lang="en-US" sz="3200" dirty="0"/>
              <a:t>. Allah yang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kenal</a:t>
            </a:r>
            <a:r>
              <a:rPr lang="en-US" sz="3200" dirty="0"/>
              <a:t> </a:t>
            </a:r>
            <a:r>
              <a:rPr lang="en-US" sz="3200" dirty="0" err="1"/>
              <a:t>bukanlah</a:t>
            </a:r>
            <a:r>
              <a:rPr lang="en-US" sz="3200" dirty="0"/>
              <a:t> Allah yang </a:t>
            </a:r>
            <a:r>
              <a:rPr lang="en-US" sz="3200" dirty="0" err="1"/>
              <a:t>jauh</a:t>
            </a:r>
            <a:r>
              <a:rPr lang="en-US" sz="3200" dirty="0"/>
              <a:t>, </a:t>
            </a:r>
            <a:r>
              <a:rPr lang="en-US" sz="3200" dirty="0" err="1"/>
              <a:t>terasing,atau</a:t>
            </a:r>
            <a:r>
              <a:rPr lang="en-US" sz="3200" dirty="0"/>
              <a:t> </a:t>
            </a:r>
            <a:r>
              <a:rPr lang="en-US" sz="3200" dirty="0" err="1"/>
              <a:t>tidur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1008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FA536-E7C5-475B-8E35-624BD1AB1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Peranan Allah di dalam </a:t>
            </a:r>
            <a:br>
              <a:rPr lang="it-IT" dirty="0"/>
            </a:br>
            <a:r>
              <a:rPr lang="it-IT" dirty="0"/>
              <a:t>Kemerdekaan Indonesia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C1B6-C8C3-4D11-978A-2856EE7F8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4574"/>
            <a:ext cx="9921418" cy="4545496"/>
          </a:xfrm>
        </p:spPr>
        <p:txBody>
          <a:bodyPr>
            <a:noAutofit/>
          </a:bodyPr>
          <a:lstStyle/>
          <a:p>
            <a:r>
              <a:rPr lang="en-US" sz="2800" dirty="0"/>
              <a:t>Alinea </a:t>
            </a:r>
            <a:r>
              <a:rPr lang="en-US" sz="2800" dirty="0" err="1"/>
              <a:t>ketiga</a:t>
            </a:r>
            <a:r>
              <a:rPr lang="en-US" sz="2800" dirty="0"/>
              <a:t> </a:t>
            </a:r>
            <a:r>
              <a:rPr lang="en-US" sz="2800" dirty="0" err="1"/>
              <a:t>Mukadimah</a:t>
            </a:r>
            <a:r>
              <a:rPr lang="en-US" sz="2800" dirty="0"/>
              <a:t> UUD RI </a:t>
            </a:r>
            <a:r>
              <a:rPr lang="en-US" sz="2800" dirty="0" err="1"/>
              <a:t>tahun</a:t>
            </a:r>
            <a:r>
              <a:rPr lang="en-US" sz="2800" dirty="0"/>
              <a:t> 1945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berbunyi</a:t>
            </a:r>
            <a:r>
              <a:rPr lang="en-US" sz="2800" dirty="0"/>
              <a:t>, “Atas </a:t>
            </a:r>
            <a:r>
              <a:rPr lang="en-US" sz="2800" dirty="0" err="1"/>
              <a:t>berkat</a:t>
            </a:r>
            <a:r>
              <a:rPr lang="en-US" sz="2800" dirty="0"/>
              <a:t> </a:t>
            </a:r>
            <a:r>
              <a:rPr lang="en-US" sz="2800" dirty="0" err="1"/>
              <a:t>rahmat</a:t>
            </a:r>
            <a:r>
              <a:rPr lang="en-US" sz="2800" dirty="0"/>
              <a:t> Allah Yang </a:t>
            </a:r>
            <a:r>
              <a:rPr lang="en-US" sz="2800" dirty="0" err="1"/>
              <a:t>Maha</a:t>
            </a:r>
            <a:r>
              <a:rPr lang="en-US" sz="2800" dirty="0"/>
              <a:t> Kuasa dan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didorongkan</a:t>
            </a:r>
            <a:r>
              <a:rPr lang="en-US" sz="2800" dirty="0"/>
              <a:t> oleh </a:t>
            </a:r>
            <a:r>
              <a:rPr lang="en-US" sz="2800" dirty="0" err="1"/>
              <a:t>keinginan</a:t>
            </a:r>
            <a:r>
              <a:rPr lang="en-US" sz="2800" dirty="0"/>
              <a:t> </a:t>
            </a:r>
            <a:r>
              <a:rPr lang="en-US" sz="2800" dirty="0" err="1"/>
              <a:t>luhur</a:t>
            </a:r>
            <a:r>
              <a:rPr lang="en-US" sz="2800" dirty="0"/>
              <a:t>, </a:t>
            </a:r>
            <a:r>
              <a:rPr lang="en-US" sz="2800" dirty="0" err="1"/>
              <a:t>supaya</a:t>
            </a:r>
            <a:r>
              <a:rPr lang="en-US" sz="2800" dirty="0"/>
              <a:t> </a:t>
            </a:r>
            <a:r>
              <a:rPr lang="en-US" sz="2800" dirty="0" err="1"/>
              <a:t>berkehidupan</a:t>
            </a:r>
            <a:r>
              <a:rPr lang="en-US" sz="2800" dirty="0"/>
              <a:t> </a:t>
            </a:r>
            <a:r>
              <a:rPr lang="en-US" sz="2800" dirty="0" err="1"/>
              <a:t>kebangsaan</a:t>
            </a:r>
            <a:r>
              <a:rPr lang="en-US" sz="2800" dirty="0"/>
              <a:t> yang </a:t>
            </a:r>
            <a:r>
              <a:rPr lang="en-US" sz="2800" dirty="0" err="1"/>
              <a:t>bebas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rakyat</a:t>
            </a:r>
            <a:r>
              <a:rPr lang="en-US" sz="2800" dirty="0"/>
              <a:t> Indonesia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kemerdekaannya</a:t>
            </a:r>
            <a:r>
              <a:rPr lang="en-US" sz="2800" dirty="0"/>
              <a:t>.”</a:t>
            </a:r>
          </a:p>
          <a:p>
            <a:r>
              <a:rPr lang="en-US" sz="2800" dirty="0" err="1"/>
              <a:t>Pernyataan</a:t>
            </a:r>
            <a:r>
              <a:rPr lang="en-US" sz="2800" dirty="0"/>
              <a:t> di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memuat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pengakuan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para </a:t>
            </a:r>
            <a:r>
              <a:rPr lang="en-US" sz="2800" dirty="0" err="1"/>
              <a:t>pendiri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perjuangan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kemerdekaan</a:t>
            </a:r>
            <a:r>
              <a:rPr lang="en-US" sz="2800" dirty="0"/>
              <a:t> dan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negara yang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ratusan</a:t>
            </a:r>
            <a:r>
              <a:rPr lang="en-US" sz="2800" dirty="0"/>
              <a:t> </a:t>
            </a:r>
            <a:r>
              <a:rPr lang="en-US" sz="2800" dirty="0" err="1"/>
              <a:t>suku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,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etnis</a:t>
            </a:r>
            <a:r>
              <a:rPr lang="en-US" sz="2800" dirty="0"/>
              <a:t>, </a:t>
            </a:r>
            <a:r>
              <a:rPr lang="en-US" sz="2800" dirty="0" err="1"/>
              <a:t>puluhan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ratusan</a:t>
            </a:r>
            <a:r>
              <a:rPr lang="en-US" sz="2800" dirty="0"/>
              <a:t> agama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keenam</a:t>
            </a:r>
            <a:r>
              <a:rPr lang="en-US" sz="2800" dirty="0"/>
              <a:t> agama yang </a:t>
            </a:r>
            <a:r>
              <a:rPr lang="en-US" sz="2800" dirty="0" err="1"/>
              <a:t>diakui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(Islam, Kristen, </a:t>
            </a:r>
            <a:r>
              <a:rPr lang="en-US" sz="2800" dirty="0" err="1"/>
              <a:t>Katolik</a:t>
            </a:r>
            <a:r>
              <a:rPr lang="en-US" sz="2800" dirty="0"/>
              <a:t>, Hindu, Buddha, dan </a:t>
            </a:r>
            <a:r>
              <a:rPr lang="en-US" sz="2800" dirty="0" err="1"/>
              <a:t>Konghucu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45111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26E0-AFB9-4A3E-B71B-2344FA690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05" y="647222"/>
            <a:ext cx="10053939" cy="5919231"/>
          </a:xfrm>
        </p:spPr>
        <p:txBody>
          <a:bodyPr>
            <a:normAutofit/>
          </a:bodyPr>
          <a:lstStyle/>
          <a:p>
            <a:r>
              <a:rPr lang="en-US" sz="3200" dirty="0"/>
              <a:t> Pada </a:t>
            </a:r>
            <a:r>
              <a:rPr lang="en-US" sz="3200" dirty="0" err="1"/>
              <a:t>awal</a:t>
            </a:r>
            <a:r>
              <a:rPr lang="en-US" sz="3200" dirty="0"/>
              <a:t> </a:t>
            </a:r>
            <a:r>
              <a:rPr lang="en-US" sz="3200" dirty="0" err="1"/>
              <a:t>pembentukan</a:t>
            </a:r>
            <a:r>
              <a:rPr lang="en-US" sz="3200" dirty="0"/>
              <a:t> negara </a:t>
            </a:r>
            <a:r>
              <a:rPr lang="en-US" sz="3200" dirty="0" err="1"/>
              <a:t>Republik</a:t>
            </a:r>
            <a:r>
              <a:rPr lang="en-US" sz="3200" dirty="0"/>
              <a:t> Indonesia, negara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menghadapi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pergolakan</a:t>
            </a:r>
            <a:r>
              <a:rPr lang="en-US" sz="3200" dirty="0"/>
              <a:t> yang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berulang-ulang</a:t>
            </a:r>
            <a:r>
              <a:rPr lang="en-US" sz="3200" dirty="0"/>
              <a:t> </a:t>
            </a:r>
            <a:r>
              <a:rPr lang="en-US" sz="3200" dirty="0" err="1"/>
              <a:t>mengancam</a:t>
            </a:r>
            <a:r>
              <a:rPr lang="en-US" sz="3200" dirty="0"/>
              <a:t> </a:t>
            </a:r>
            <a:r>
              <a:rPr lang="en-US" sz="3200" dirty="0" err="1"/>
              <a:t>keberlanjutan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, </a:t>
            </a:r>
            <a:r>
              <a:rPr lang="en-US" sz="3200" dirty="0" err="1"/>
              <a:t>antara</a:t>
            </a:r>
            <a:r>
              <a:rPr lang="en-US" sz="3200" dirty="0"/>
              <a:t> lain DI/TII, PERMESTA, Gerakan 30 September, dan lain-lain. </a:t>
            </a:r>
          </a:p>
          <a:p>
            <a:r>
              <a:rPr lang="en-US" sz="3200" dirty="0" err="1"/>
              <a:t>Tentu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pelajaran</a:t>
            </a:r>
            <a:r>
              <a:rPr lang="en-US" sz="3200" dirty="0"/>
              <a:t> Sejarah Indonesia kalian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membahas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ancaman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.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sampai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, </a:t>
            </a:r>
            <a:r>
              <a:rPr lang="en-US" sz="3200" dirty="0" err="1"/>
              <a:t>ancaman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keutuhan</a:t>
            </a:r>
            <a:r>
              <a:rPr lang="en-US" sz="3200" dirty="0"/>
              <a:t> Negara </a:t>
            </a:r>
            <a:r>
              <a:rPr lang="en-US" sz="3200" dirty="0" err="1"/>
              <a:t>Kesatuan</a:t>
            </a:r>
            <a:r>
              <a:rPr lang="en-US" sz="3200" dirty="0"/>
              <a:t> </a:t>
            </a:r>
            <a:r>
              <a:rPr lang="en-US" sz="3200" dirty="0" err="1"/>
              <a:t>Republik</a:t>
            </a:r>
            <a:r>
              <a:rPr lang="en-US" sz="3200" dirty="0"/>
              <a:t> Indonesia (NKRI)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terus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munculnya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gerakan</a:t>
            </a:r>
            <a:r>
              <a:rPr lang="en-US" sz="3200" dirty="0"/>
              <a:t> yang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mengubah</a:t>
            </a:r>
            <a:r>
              <a:rPr lang="en-US" sz="3200" dirty="0"/>
              <a:t> Pancasila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negara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keinginan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743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F4EA8-A9D4-46B9-907F-271CCC5C9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286" y="1325217"/>
            <a:ext cx="9947923" cy="51683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sejauh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tetap</a:t>
            </a:r>
            <a:r>
              <a:rPr lang="en-US" sz="3200" dirty="0"/>
              <a:t> </a:t>
            </a:r>
            <a:r>
              <a:rPr lang="en-US" sz="3200" dirty="0" err="1"/>
              <a:t>bertahan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. 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mungkin</a:t>
            </a:r>
            <a:r>
              <a:rPr lang="en-US" sz="3200" dirty="0"/>
              <a:t> </a:t>
            </a:r>
            <a:r>
              <a:rPr lang="en-US" sz="3200" dirty="0" err="1"/>
              <a:t>lepas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pimpinan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berbangsa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.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generasi</a:t>
            </a:r>
            <a:r>
              <a:rPr lang="en-US" sz="3200" dirty="0"/>
              <a:t> </a:t>
            </a:r>
            <a:r>
              <a:rPr lang="en-US" sz="3200" dirty="0" err="1"/>
              <a:t>muda</a:t>
            </a:r>
            <a:r>
              <a:rPr lang="en-US" sz="3200" dirty="0"/>
              <a:t>, kalian juga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terlibat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mempertahankan</a:t>
            </a:r>
            <a:r>
              <a:rPr lang="en-US" sz="3200" dirty="0"/>
              <a:t> </a:t>
            </a:r>
            <a:r>
              <a:rPr lang="en-US" sz="3200" dirty="0" err="1"/>
              <a:t>keutuhan</a:t>
            </a:r>
            <a:r>
              <a:rPr lang="en-US" sz="3200" dirty="0"/>
              <a:t> NKRI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mengembangkan</a:t>
            </a:r>
            <a:r>
              <a:rPr lang="en-US" sz="3200" dirty="0"/>
              <a:t> </a:t>
            </a:r>
            <a:r>
              <a:rPr lang="en-US" sz="3200" dirty="0" err="1"/>
              <a:t>semangat</a:t>
            </a:r>
            <a:r>
              <a:rPr lang="en-US" sz="3200" dirty="0"/>
              <a:t> patriot (</a:t>
            </a:r>
            <a:r>
              <a:rPr lang="en-US" sz="3200" dirty="0" err="1"/>
              <a:t>membela</a:t>
            </a:r>
            <a:r>
              <a:rPr lang="en-US" sz="3200" dirty="0"/>
              <a:t> negara). Di Kelas XII </a:t>
            </a:r>
            <a:r>
              <a:rPr lang="en-US" sz="3200" dirty="0" err="1"/>
              <a:t>tema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dibahas</a:t>
            </a:r>
            <a:r>
              <a:rPr lang="en-US" sz="3200" dirty="0"/>
              <a:t> </a:t>
            </a:r>
            <a:r>
              <a:rPr lang="en-US" sz="3200" dirty="0" err="1"/>
              <a:t>kembali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312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D09A2-BD61-4D2F-9E52-455181909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Dasar </a:t>
            </a:r>
            <a:r>
              <a:rPr lang="en-US" dirty="0" err="1"/>
              <a:t>Alkitab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Allah </a:t>
            </a:r>
            <a:br>
              <a:rPr lang="en-US" dirty="0"/>
            </a:b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Pembaru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9439F-D642-4B30-B0D0-DBBBCCC6D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50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Kitab </a:t>
            </a:r>
            <a:r>
              <a:rPr lang="en-US" sz="3200" dirty="0" err="1"/>
              <a:t>Ratapan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kumpulan</a:t>
            </a:r>
            <a:r>
              <a:rPr lang="en-US" sz="3200" dirty="0"/>
              <a:t> </a:t>
            </a:r>
            <a:r>
              <a:rPr lang="en-US" sz="3200" dirty="0" err="1"/>
              <a:t>puisi</a:t>
            </a:r>
            <a:r>
              <a:rPr lang="en-US" sz="3200" dirty="0"/>
              <a:t> yang </a:t>
            </a:r>
            <a:r>
              <a:rPr lang="en-US" sz="3200" dirty="0" err="1"/>
              <a:t>ditulis</a:t>
            </a:r>
            <a:r>
              <a:rPr lang="en-US" sz="3200" dirty="0"/>
              <a:t> oleh Nabi </a:t>
            </a:r>
            <a:r>
              <a:rPr lang="en-US" sz="3200" dirty="0" err="1"/>
              <a:t>Yeremia</a:t>
            </a:r>
            <a:r>
              <a:rPr lang="en-US" sz="3200" dirty="0"/>
              <a:t> di </a:t>
            </a:r>
            <a:r>
              <a:rPr lang="en-US" sz="3200" dirty="0" err="1"/>
              <a:t>Perjanjian</a:t>
            </a:r>
            <a:r>
              <a:rPr lang="en-US" sz="3200" dirty="0"/>
              <a:t> Lama. Kitab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ditulis</a:t>
            </a:r>
            <a:r>
              <a:rPr lang="en-US" sz="3200" dirty="0"/>
              <a:t> pada </a:t>
            </a:r>
            <a:r>
              <a:rPr lang="en-US" sz="3200" dirty="0" err="1"/>
              <a:t>saat</a:t>
            </a:r>
            <a:r>
              <a:rPr lang="en-US" sz="3200" dirty="0"/>
              <a:t> orang Yehuda </a:t>
            </a:r>
            <a:r>
              <a:rPr lang="en-US" sz="3200" dirty="0" err="1"/>
              <a:t>tinggal</a:t>
            </a:r>
            <a:r>
              <a:rPr lang="en-US" sz="3200" dirty="0"/>
              <a:t> di </a:t>
            </a:r>
            <a:r>
              <a:rPr lang="en-US" sz="3200" dirty="0" err="1"/>
              <a:t>pem-buangan</a:t>
            </a:r>
            <a:r>
              <a:rPr lang="en-US" sz="3200" dirty="0"/>
              <a:t> di Babel. </a:t>
            </a:r>
            <a:r>
              <a:rPr lang="en-US" sz="3200" dirty="0" err="1"/>
              <a:t>Pembuangan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dimulai</a:t>
            </a:r>
            <a:r>
              <a:rPr lang="en-US" sz="3200" dirty="0"/>
              <a:t> oleh </a:t>
            </a:r>
            <a:r>
              <a:rPr lang="en-US" sz="3200" dirty="0" err="1"/>
              <a:t>kehancuran</a:t>
            </a:r>
            <a:r>
              <a:rPr lang="en-US" sz="3200" dirty="0"/>
              <a:t> Kota </a:t>
            </a:r>
            <a:r>
              <a:rPr lang="en-US" sz="3200" dirty="0" err="1"/>
              <a:t>Yerusalem</a:t>
            </a:r>
            <a:r>
              <a:rPr lang="en-US" sz="3200" dirty="0"/>
              <a:t> pada </a:t>
            </a:r>
            <a:r>
              <a:rPr lang="en-US" sz="3200" dirty="0" err="1"/>
              <a:t>tahun</a:t>
            </a:r>
            <a:r>
              <a:rPr lang="en-US" sz="3200" dirty="0"/>
              <a:t> 586 SM.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bangsa</a:t>
            </a:r>
            <a:r>
              <a:rPr lang="en-US" sz="3200" dirty="0"/>
              <a:t> Israel </a:t>
            </a:r>
            <a:r>
              <a:rPr lang="en-US" sz="3200" dirty="0" err="1"/>
              <a:t>terpecah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kerajaan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Israel di </a:t>
            </a:r>
            <a:r>
              <a:rPr lang="en-US" sz="3200" dirty="0" err="1"/>
              <a:t>utara</a:t>
            </a:r>
            <a:r>
              <a:rPr lang="en-US" sz="3200" dirty="0"/>
              <a:t> dan Yehuda di </a:t>
            </a:r>
            <a:r>
              <a:rPr lang="en-US" sz="3200" dirty="0" err="1"/>
              <a:t>selatan</a:t>
            </a:r>
            <a:r>
              <a:rPr lang="en-US" sz="3200" dirty="0"/>
              <a:t>. Israel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dahulu</a:t>
            </a:r>
            <a:r>
              <a:rPr lang="en-US" sz="3200" dirty="0"/>
              <a:t> </a:t>
            </a:r>
            <a:r>
              <a:rPr lang="en-US" sz="3200" dirty="0" err="1"/>
              <a:t>dihan-curkan</a:t>
            </a:r>
            <a:r>
              <a:rPr lang="en-US" sz="3200" dirty="0"/>
              <a:t> oleh Kerajaan </a:t>
            </a:r>
            <a:r>
              <a:rPr lang="en-US" sz="3200" dirty="0" err="1"/>
              <a:t>Asyur</a:t>
            </a:r>
            <a:r>
              <a:rPr lang="en-US" sz="3200" dirty="0"/>
              <a:t> pada </a:t>
            </a:r>
            <a:r>
              <a:rPr lang="en-US" sz="3200" dirty="0" err="1"/>
              <a:t>tahun</a:t>
            </a:r>
            <a:r>
              <a:rPr lang="en-US" sz="3200" dirty="0"/>
              <a:t> 721 SM.</a:t>
            </a:r>
          </a:p>
        </p:txBody>
      </p:sp>
    </p:spTree>
    <p:extLst>
      <p:ext uri="{BB962C8B-B14F-4D97-AF65-F5344CB8AC3E}">
        <p14:creationId xmlns:p14="http://schemas.microsoft.com/office/powerpoint/2010/main" val="26284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05FB4-E1FF-4CAF-8839-489E5AC2B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286" y="640594"/>
            <a:ext cx="10014184" cy="57602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Asyur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dikalahkan</a:t>
            </a:r>
            <a:r>
              <a:rPr lang="en-US" sz="2800" dirty="0"/>
              <a:t> oleh Babel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peperangan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 pada 626-609 SM. Babel </a:t>
            </a:r>
            <a:r>
              <a:rPr lang="en-US" sz="2800" dirty="0" err="1"/>
              <a:t>menggantikan</a:t>
            </a:r>
            <a:r>
              <a:rPr lang="en-US" sz="2800" dirty="0"/>
              <a:t> </a:t>
            </a:r>
            <a:r>
              <a:rPr lang="en-US" sz="2800" dirty="0" err="1"/>
              <a:t>Asyur</a:t>
            </a:r>
            <a:r>
              <a:rPr lang="en-US" sz="2800" dirty="0"/>
              <a:t>,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imperium yang </a:t>
            </a:r>
            <a:r>
              <a:rPr lang="en-US" sz="2800" dirty="0" err="1"/>
              <a:t>baru</a:t>
            </a:r>
            <a:r>
              <a:rPr lang="en-US" sz="2800" dirty="0"/>
              <a:t> yang sangat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kekuasaannya</a:t>
            </a:r>
            <a:r>
              <a:rPr lang="en-US" sz="2800" dirty="0"/>
              <a:t>. Babel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memperluas</a:t>
            </a:r>
            <a:r>
              <a:rPr lang="en-US" sz="2800" dirty="0"/>
              <a:t> </a:t>
            </a:r>
            <a:r>
              <a:rPr lang="en-US" sz="2800" dirty="0" err="1"/>
              <a:t>kekuasaannya</a:t>
            </a:r>
            <a:r>
              <a:rPr lang="en-US" sz="2800" dirty="0"/>
              <a:t> </a:t>
            </a:r>
            <a:r>
              <a:rPr lang="en-US" sz="2800" dirty="0" err="1"/>
              <a:t>hingga</a:t>
            </a:r>
            <a:r>
              <a:rPr lang="en-US" sz="2800" dirty="0"/>
              <a:t> </a:t>
            </a:r>
            <a:r>
              <a:rPr lang="en-US" sz="2800" dirty="0" err="1"/>
              <a:t>akhirnya</a:t>
            </a:r>
            <a:r>
              <a:rPr lang="en-US" sz="2800" dirty="0"/>
              <a:t> </a:t>
            </a:r>
            <a:r>
              <a:rPr lang="en-US" sz="2800" dirty="0" err="1"/>
              <a:t>berhasil</a:t>
            </a:r>
            <a:r>
              <a:rPr lang="en-US" sz="2800" dirty="0"/>
              <a:t> </a:t>
            </a:r>
            <a:r>
              <a:rPr lang="en-US" sz="2800" dirty="0" err="1"/>
              <a:t>menghancurkan</a:t>
            </a:r>
            <a:r>
              <a:rPr lang="en-US" sz="2800" dirty="0"/>
              <a:t> </a:t>
            </a:r>
            <a:r>
              <a:rPr lang="en-US" sz="2800" dirty="0" err="1"/>
              <a:t>Yerusalem</a:t>
            </a:r>
            <a:r>
              <a:rPr lang="en-US" sz="2800" dirty="0"/>
              <a:t>, </a:t>
            </a:r>
            <a:r>
              <a:rPr lang="en-US" sz="2800" dirty="0" err="1"/>
              <a:t>ibukota</a:t>
            </a:r>
            <a:r>
              <a:rPr lang="en-US" sz="2800" dirty="0"/>
              <a:t> Yehuda. Banyak orang Yehuda yang di-</a:t>
            </a:r>
            <a:r>
              <a:rPr lang="en-US" sz="2800" dirty="0" err="1"/>
              <a:t>tangkap</a:t>
            </a:r>
            <a:r>
              <a:rPr lang="en-US" sz="2800" dirty="0"/>
              <a:t> dan </a:t>
            </a:r>
            <a:r>
              <a:rPr lang="en-US" sz="2800" dirty="0" err="1"/>
              <a:t>diangkut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Babel. Kitab </a:t>
            </a:r>
            <a:r>
              <a:rPr lang="en-US" sz="2800" dirty="0" err="1"/>
              <a:t>Ratapan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kumpulan</a:t>
            </a:r>
            <a:r>
              <a:rPr lang="en-US" sz="2800" dirty="0"/>
              <a:t> </a:t>
            </a:r>
            <a:r>
              <a:rPr lang="en-US" sz="2800" dirty="0" err="1"/>
              <a:t>puisi</a:t>
            </a:r>
            <a:r>
              <a:rPr lang="en-US" sz="2800" dirty="0"/>
              <a:t> yang </a:t>
            </a:r>
            <a:r>
              <a:rPr lang="en-US" sz="2800" dirty="0" err="1"/>
              <a:t>meratapi</a:t>
            </a:r>
            <a:r>
              <a:rPr lang="en-US" sz="2800" dirty="0"/>
              <a:t> </a:t>
            </a:r>
            <a:r>
              <a:rPr lang="en-US" sz="2800" dirty="0" err="1"/>
              <a:t>kehancuran</a:t>
            </a:r>
            <a:r>
              <a:rPr lang="en-US" sz="2800" dirty="0"/>
              <a:t> </a:t>
            </a:r>
            <a:r>
              <a:rPr lang="en-US" sz="2800" dirty="0" err="1"/>
              <a:t>Yerusalem</a:t>
            </a:r>
            <a:r>
              <a:rPr lang="en-US" sz="2800" dirty="0"/>
              <a:t> dan </a:t>
            </a:r>
            <a:r>
              <a:rPr lang="en-US" sz="2800" dirty="0" err="1"/>
              <a:t>kerajaan</a:t>
            </a:r>
            <a:r>
              <a:rPr lang="en-US" sz="2800" dirty="0"/>
              <a:t> Yehuda. </a:t>
            </a:r>
          </a:p>
          <a:p>
            <a:pPr marL="0" indent="0">
              <a:buNone/>
            </a:pP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, pada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Yehuda </a:t>
            </a:r>
            <a:r>
              <a:rPr lang="en-US" sz="2800" dirty="0" err="1"/>
              <a:t>dikalahkan</a:t>
            </a:r>
            <a:r>
              <a:rPr lang="en-US" sz="2800" dirty="0"/>
              <a:t> oleh Babel,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menderita</a:t>
            </a:r>
            <a:r>
              <a:rPr lang="en-US" sz="2800" dirty="0"/>
              <a:t> di </a:t>
            </a:r>
            <a:r>
              <a:rPr lang="en-US" sz="2800" dirty="0" err="1"/>
              <a:t>pembuangan</a:t>
            </a:r>
            <a:r>
              <a:rPr lang="en-US" sz="2800" dirty="0"/>
              <a:t> di Babel? </a:t>
            </a:r>
          </a:p>
          <a:p>
            <a:pPr marL="0" indent="0">
              <a:buNone/>
            </a:pPr>
            <a:r>
              <a:rPr lang="en-US" sz="2800" dirty="0" err="1"/>
              <a:t>Bukankah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pilihan</a:t>
            </a:r>
            <a:r>
              <a:rPr lang="en-US" sz="2800" dirty="0"/>
              <a:t> Allah? Lalu,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dikalahkan</a:t>
            </a:r>
            <a:r>
              <a:rPr lang="en-US" sz="2800" dirty="0"/>
              <a:t> oleh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kair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Babel?</a:t>
            </a:r>
          </a:p>
        </p:txBody>
      </p:sp>
    </p:spTree>
    <p:extLst>
      <p:ext uri="{BB962C8B-B14F-4D97-AF65-F5344CB8AC3E}">
        <p14:creationId xmlns:p14="http://schemas.microsoft.com/office/powerpoint/2010/main" val="227798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8229C-0100-414C-AB65-7AD36B86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817" y="627342"/>
            <a:ext cx="9815400" cy="577345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/>
              <a:t>Penulis</a:t>
            </a:r>
            <a:r>
              <a:rPr lang="en-US" sz="3200" dirty="0"/>
              <a:t> </a:t>
            </a:r>
            <a:r>
              <a:rPr lang="en-US" sz="3200" dirty="0" err="1"/>
              <a:t>Ratapan</a:t>
            </a:r>
            <a:r>
              <a:rPr lang="en-US" sz="3200" dirty="0"/>
              <a:t>, yang </a:t>
            </a:r>
            <a:r>
              <a:rPr lang="en-US" sz="3200" dirty="0" err="1"/>
              <a:t>diduga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Nabi </a:t>
            </a:r>
            <a:r>
              <a:rPr lang="en-US" sz="3200" dirty="0" err="1"/>
              <a:t>Yeremia</a:t>
            </a:r>
            <a:r>
              <a:rPr lang="en-US" sz="3200" dirty="0"/>
              <a:t>, </a:t>
            </a:r>
            <a:r>
              <a:rPr lang="en-US" sz="3200" dirty="0" err="1"/>
              <a:t>berkesimpulan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disebabkan</a:t>
            </a:r>
            <a:r>
              <a:rPr lang="en-US" sz="3200" dirty="0"/>
              <a:t> oleh </a:t>
            </a:r>
            <a:r>
              <a:rPr lang="en-US" sz="3200" dirty="0" err="1"/>
              <a:t>dosa-dosa</a:t>
            </a:r>
            <a:r>
              <a:rPr lang="en-US" sz="3200" dirty="0"/>
              <a:t> Yehuda. Yehuda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mengabaikan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, Allah Israel.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berdosa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, kata </a:t>
            </a:r>
            <a:r>
              <a:rPr lang="en-US" sz="3200" dirty="0" err="1"/>
              <a:t>Yeremia</a:t>
            </a:r>
            <a:r>
              <a:rPr lang="en-US" sz="3200" dirty="0"/>
              <a:t>, “</a:t>
            </a:r>
            <a:r>
              <a:rPr lang="en-US" sz="3200" dirty="0" err="1"/>
              <a:t>Sebab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ju</a:t>
            </a:r>
            <a:r>
              <a:rPr lang="en-US" sz="3200" dirty="0"/>
              <a:t>-ga </a:t>
            </a:r>
            <a:r>
              <a:rPr lang="en-US" sz="3200" dirty="0" err="1"/>
              <a:t>engkau</a:t>
            </a:r>
            <a:r>
              <a:rPr lang="en-US" sz="3200" dirty="0"/>
              <a:t> </a:t>
            </a:r>
            <a:r>
              <a:rPr lang="en-US" sz="3200" dirty="0" err="1"/>
              <a:t>membiasakan</a:t>
            </a:r>
            <a:r>
              <a:rPr lang="en-US" sz="3200" dirty="0"/>
              <a:t> </a:t>
            </a:r>
            <a:r>
              <a:rPr lang="en-US" sz="3200" dirty="0" err="1"/>
              <a:t>segala</a:t>
            </a:r>
            <a:r>
              <a:rPr lang="en-US" sz="3200" dirty="0"/>
              <a:t> </a:t>
            </a:r>
            <a:r>
              <a:rPr lang="en-US" sz="3200" dirty="0" err="1"/>
              <a:t>jalanmu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kejahatan</a:t>
            </a:r>
            <a:r>
              <a:rPr lang="en-US" sz="3200" dirty="0"/>
              <a:t>. </a:t>
            </a:r>
            <a:r>
              <a:rPr lang="en-US" sz="3200" dirty="0" err="1"/>
              <a:t>Sampai-sampai</a:t>
            </a:r>
            <a:r>
              <a:rPr lang="en-US" sz="3200" dirty="0"/>
              <a:t> pada </a:t>
            </a:r>
            <a:r>
              <a:rPr lang="en-US" sz="3200" dirty="0" err="1"/>
              <a:t>bajumu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darah</a:t>
            </a:r>
            <a:r>
              <a:rPr lang="en-US" sz="3200" dirty="0"/>
              <a:t> orang-orang miskin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bersalah</a:t>
            </a:r>
            <a:r>
              <a:rPr lang="en-US" sz="3200" dirty="0"/>
              <a:t>;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membongkar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mencuri</a:t>
            </a:r>
            <a:r>
              <a:rPr lang="en-US" sz="3200" dirty="0"/>
              <a:t> </a:t>
            </a:r>
            <a:r>
              <a:rPr lang="en-US" sz="3200" dirty="0" err="1"/>
              <a:t>kaudapati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!” (</a:t>
            </a:r>
            <a:r>
              <a:rPr lang="en-US" sz="3200" dirty="0" err="1"/>
              <a:t>Yeremia</a:t>
            </a:r>
            <a:r>
              <a:rPr lang="en-US" sz="3200" dirty="0"/>
              <a:t> 2:33-34).</a:t>
            </a:r>
          </a:p>
          <a:p>
            <a:r>
              <a:rPr lang="en-US" sz="3200" dirty="0"/>
              <a:t>Di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dijelaskan</a:t>
            </a:r>
            <a:r>
              <a:rPr lang="en-US" sz="3200" dirty="0"/>
              <a:t> </a:t>
            </a:r>
            <a:r>
              <a:rPr lang="en-US" sz="3200" dirty="0" err="1"/>
              <a:t>kesalahan</a:t>
            </a:r>
            <a:r>
              <a:rPr lang="en-US" sz="3200" dirty="0"/>
              <a:t> Yehuda, di mana baju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berlumuran</a:t>
            </a:r>
            <a:r>
              <a:rPr lang="en-US" sz="3200" dirty="0"/>
              <a:t> </a:t>
            </a:r>
            <a:r>
              <a:rPr lang="en-US" sz="3200" dirty="0" err="1"/>
              <a:t>darah</a:t>
            </a:r>
            <a:r>
              <a:rPr lang="en-US" sz="3200" dirty="0"/>
              <a:t> orang miskin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bersalah</a:t>
            </a:r>
            <a:r>
              <a:rPr lang="en-US" sz="3200" dirty="0"/>
              <a:t>, yang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tuduh</a:t>
            </a:r>
            <a:r>
              <a:rPr lang="en-US" sz="3200" dirty="0"/>
              <a:t> </a:t>
            </a:r>
            <a:r>
              <a:rPr lang="en-US" sz="3200" dirty="0" err="1"/>
              <a:t>masuk</a:t>
            </a:r>
            <a:r>
              <a:rPr lang="en-US" sz="3200" dirty="0"/>
              <a:t> </a:t>
            </a:r>
            <a:r>
              <a:rPr lang="en-US" sz="3200" dirty="0" err="1"/>
              <a:t>membongkar</a:t>
            </a:r>
            <a:r>
              <a:rPr lang="en-US" sz="3200" dirty="0"/>
              <a:t> </a:t>
            </a:r>
            <a:r>
              <a:rPr lang="en-US" sz="3200" dirty="0" err="1"/>
              <a:t>rumah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mencuri</a:t>
            </a:r>
            <a:r>
              <a:rPr lang="en-US" sz="3200" dirty="0"/>
              <a:t>. </a:t>
            </a:r>
            <a:r>
              <a:rPr lang="en-US" sz="3200" dirty="0" err="1"/>
              <a:t>Dengan</a:t>
            </a:r>
            <a:r>
              <a:rPr lang="en-US" sz="3200" dirty="0"/>
              <a:t> kata lain, </a:t>
            </a:r>
            <a:r>
              <a:rPr lang="en-US" sz="3200" dirty="0" err="1"/>
              <a:t>bangsa</a:t>
            </a:r>
            <a:r>
              <a:rPr lang="en-US" sz="3200" dirty="0"/>
              <a:t> Yehuda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menjungkirbalikkan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negara. Yang salah </a:t>
            </a:r>
            <a:r>
              <a:rPr lang="en-US" sz="3200" dirty="0" err="1"/>
              <a:t>dibiarkan</a:t>
            </a:r>
            <a:r>
              <a:rPr lang="en-US" sz="3200" dirty="0"/>
              <a:t> </a:t>
            </a:r>
            <a:r>
              <a:rPr lang="en-US" sz="3200" dirty="0" err="1"/>
              <a:t>merampok</a:t>
            </a:r>
            <a:r>
              <a:rPr lang="en-US" sz="3200" dirty="0"/>
              <a:t>, </a:t>
            </a:r>
            <a:r>
              <a:rPr lang="en-US" sz="3200" dirty="0" err="1"/>
              <a:t>sementara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bersalah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jatuhi</a:t>
            </a:r>
            <a:r>
              <a:rPr lang="en-US" sz="3200" dirty="0"/>
              <a:t> </a:t>
            </a:r>
            <a:r>
              <a:rPr lang="en-US" sz="3200" dirty="0" err="1"/>
              <a:t>hukuman</a:t>
            </a:r>
            <a:r>
              <a:rPr lang="en-US" sz="3200" dirty="0"/>
              <a:t> </a:t>
            </a:r>
            <a:r>
              <a:rPr lang="en-US" sz="3200" dirty="0" err="1"/>
              <a:t>berat</a:t>
            </a:r>
            <a:r>
              <a:rPr lang="en-US" sz="3200" dirty="0"/>
              <a:t>, </a:t>
            </a:r>
            <a:r>
              <a:rPr lang="en-US" sz="3200" dirty="0" err="1"/>
              <a:t>hingga</a:t>
            </a:r>
            <a:r>
              <a:rPr lang="en-US" sz="3200" dirty="0"/>
              <a:t> </a:t>
            </a:r>
            <a:r>
              <a:rPr lang="en-US" sz="3200" dirty="0" err="1"/>
              <a:t>darah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ditumpahkan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431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7819E-47DD-44ED-85C9-284D162E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44" y="627341"/>
            <a:ext cx="9470844" cy="5826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err="1"/>
              <a:t>Meskipun</a:t>
            </a:r>
            <a:r>
              <a:rPr lang="en-US" sz="3200" dirty="0"/>
              <a:t> </a:t>
            </a:r>
            <a:r>
              <a:rPr lang="en-US" sz="3200" dirty="0" err="1"/>
              <a:t>demikian</a:t>
            </a:r>
            <a:r>
              <a:rPr lang="en-US" sz="3200" dirty="0"/>
              <a:t>, yang </a:t>
            </a:r>
            <a:r>
              <a:rPr lang="en-US" sz="3200" dirty="0" err="1"/>
              <a:t>menarik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Kitab </a:t>
            </a:r>
            <a:r>
              <a:rPr lang="en-US" sz="3200" dirty="0" err="1"/>
              <a:t>Ratapan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ialah</a:t>
            </a:r>
            <a:r>
              <a:rPr lang="en-US" sz="3200" dirty="0"/>
              <a:t> </a:t>
            </a:r>
            <a:r>
              <a:rPr lang="en-US" sz="3200" dirty="0" err="1"/>
              <a:t>pengakuan</a:t>
            </a:r>
            <a:r>
              <a:rPr lang="en-US" sz="3200" dirty="0"/>
              <a:t> </a:t>
            </a:r>
            <a:r>
              <a:rPr lang="en-US" sz="3200" dirty="0" err="1"/>
              <a:t>penulis</a:t>
            </a:r>
            <a:r>
              <a:rPr lang="en-US" sz="3200" dirty="0"/>
              <a:t> Kitab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, Allah Israel, yang </a:t>
            </a:r>
            <a:r>
              <a:rPr lang="en-US" sz="3200" dirty="0" err="1"/>
              <a:t>penuh</a:t>
            </a:r>
            <a:r>
              <a:rPr lang="en-US" sz="3200" dirty="0"/>
              <a:t> </a:t>
            </a:r>
            <a:r>
              <a:rPr lang="en-US" sz="3200" dirty="0" err="1"/>
              <a:t>kasih</a:t>
            </a:r>
            <a:r>
              <a:rPr lang="en-US" sz="3200" dirty="0"/>
              <a:t>. Ayat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bahan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memperjelas</a:t>
            </a:r>
            <a:r>
              <a:rPr lang="en-US" sz="3200" dirty="0"/>
              <a:t> </a:t>
            </a:r>
            <a:r>
              <a:rPr lang="en-US" sz="3200" dirty="0" err="1"/>
              <a:t>pemahaman</a:t>
            </a:r>
            <a:r>
              <a:rPr lang="en-US" sz="3200" dirty="0"/>
              <a:t> </a:t>
            </a:r>
            <a:r>
              <a:rPr lang="en-US" sz="3200" dirty="0" err="1"/>
              <a:t>penulis</a:t>
            </a:r>
            <a:r>
              <a:rPr lang="en-US" sz="3200" dirty="0"/>
              <a:t> Kitab </a:t>
            </a:r>
            <a:r>
              <a:rPr lang="en-US" sz="3200" dirty="0" err="1"/>
              <a:t>tentang</a:t>
            </a:r>
            <a:r>
              <a:rPr lang="en-US" sz="3200" dirty="0"/>
              <a:t> Allah, “</a:t>
            </a:r>
            <a:r>
              <a:rPr lang="en-US" sz="3200" dirty="0" err="1"/>
              <a:t>Tak</a:t>
            </a:r>
            <a:r>
              <a:rPr lang="en-US" sz="3200" dirty="0"/>
              <a:t> </a:t>
            </a:r>
            <a:r>
              <a:rPr lang="en-US" sz="3200" dirty="0" err="1"/>
              <a:t>berkesudahan</a:t>
            </a:r>
            <a:r>
              <a:rPr lang="en-US" sz="3200" dirty="0"/>
              <a:t> </a:t>
            </a:r>
            <a:r>
              <a:rPr lang="en-US" sz="3200" dirty="0" err="1"/>
              <a:t>kasih</a:t>
            </a:r>
            <a:r>
              <a:rPr lang="en-US" sz="3200" dirty="0"/>
              <a:t> </a:t>
            </a:r>
            <a:r>
              <a:rPr lang="en-US" sz="3200" dirty="0" err="1"/>
              <a:t>setia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, </a:t>
            </a:r>
            <a:r>
              <a:rPr lang="en-US" sz="3200" dirty="0" err="1"/>
              <a:t>tak</a:t>
            </a:r>
            <a:r>
              <a:rPr lang="en-US" sz="3200" dirty="0"/>
              <a:t> </a:t>
            </a:r>
            <a:r>
              <a:rPr lang="en-US" sz="3200" dirty="0" err="1"/>
              <a:t>habis-habisnya</a:t>
            </a:r>
            <a:r>
              <a:rPr lang="en-US" sz="3200" dirty="0"/>
              <a:t> </a:t>
            </a:r>
            <a:r>
              <a:rPr lang="en-US" sz="3200" dirty="0" err="1"/>
              <a:t>rahmatNya</a:t>
            </a:r>
            <a:r>
              <a:rPr lang="en-US" sz="3200" dirty="0"/>
              <a:t>, </a:t>
            </a:r>
            <a:r>
              <a:rPr lang="en-US" sz="3200" dirty="0" err="1"/>
              <a:t>selalu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tiap</a:t>
            </a:r>
            <a:r>
              <a:rPr lang="en-US" sz="3200" dirty="0"/>
              <a:t> </a:t>
            </a:r>
            <a:r>
              <a:rPr lang="en-US" sz="3200" dirty="0" err="1"/>
              <a:t>pagi</a:t>
            </a:r>
            <a:r>
              <a:rPr lang="en-US" sz="3200" dirty="0"/>
              <a:t>;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kesetiaan</a:t>
            </a:r>
            <a:r>
              <a:rPr lang="en-US" sz="3200" dirty="0"/>
              <a:t>-Mu!” (</a:t>
            </a:r>
            <a:r>
              <a:rPr lang="en-US" sz="3200" dirty="0" err="1"/>
              <a:t>Ratapan</a:t>
            </a:r>
            <a:r>
              <a:rPr lang="en-US" sz="3200" dirty="0"/>
              <a:t> 3:22-23). </a:t>
            </a:r>
          </a:p>
          <a:p>
            <a:pPr marL="0" indent="0">
              <a:buNone/>
            </a:pPr>
            <a:r>
              <a:rPr lang="en-US" sz="3200" dirty="0" err="1"/>
              <a:t>Walaupun</a:t>
            </a:r>
            <a:r>
              <a:rPr lang="en-US" sz="3200" dirty="0"/>
              <a:t> </a:t>
            </a:r>
            <a:r>
              <a:rPr lang="en-US" sz="3200" dirty="0" err="1"/>
              <a:t>kesengsaraan</a:t>
            </a:r>
            <a:r>
              <a:rPr lang="en-US" sz="3200" dirty="0"/>
              <a:t> yang </a:t>
            </a:r>
            <a:r>
              <a:rPr lang="en-US" sz="3200" dirty="0" err="1"/>
              <a:t>dialami</a:t>
            </a:r>
            <a:r>
              <a:rPr lang="en-US" sz="3200" dirty="0"/>
              <a:t> oleh </a:t>
            </a:r>
            <a:r>
              <a:rPr lang="en-US" sz="3200" dirty="0" err="1"/>
              <a:t>bangsa</a:t>
            </a:r>
            <a:r>
              <a:rPr lang="en-US" sz="3200" dirty="0"/>
              <a:t> Israel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penghukuman</a:t>
            </a:r>
            <a:r>
              <a:rPr lang="en-US" sz="3200" dirty="0"/>
              <a:t> Allah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dosa-dosa</a:t>
            </a:r>
            <a:r>
              <a:rPr lang="en-US" sz="3200" dirty="0"/>
              <a:t> yang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lakukan</a:t>
            </a:r>
            <a:r>
              <a:rPr lang="en-US" sz="3200" dirty="0"/>
              <a:t>, </a:t>
            </a:r>
            <a:r>
              <a:rPr lang="en-US" sz="3200" dirty="0" err="1"/>
              <a:t>tetap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pengharapan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yang </a:t>
            </a:r>
            <a:r>
              <a:rPr lang="en-US" sz="3200" dirty="0" err="1"/>
              <a:t>mau</a:t>
            </a:r>
            <a:r>
              <a:rPr lang="en-US" sz="3200" dirty="0"/>
              <a:t> </a:t>
            </a:r>
            <a:r>
              <a:rPr lang="en-US" sz="3200" dirty="0" err="1"/>
              <a:t>berpaling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-Nya.</a:t>
            </a:r>
          </a:p>
        </p:txBody>
      </p:sp>
    </p:spTree>
    <p:extLst>
      <p:ext uri="{BB962C8B-B14F-4D97-AF65-F5344CB8AC3E}">
        <p14:creationId xmlns:p14="http://schemas.microsoft.com/office/powerpoint/2010/main" val="2851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14ABD-20C9-4D94-80C9-991B32D5D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52" y="640594"/>
            <a:ext cx="9894913" cy="5773458"/>
          </a:xfrm>
        </p:spPr>
        <p:txBody>
          <a:bodyPr>
            <a:normAutofit/>
          </a:bodyPr>
          <a:lstStyle/>
          <a:p>
            <a:r>
              <a:rPr lang="en-US" sz="3200" dirty="0"/>
              <a:t>Dyer (2004) </a:t>
            </a:r>
            <a:r>
              <a:rPr lang="en-US" sz="3200" dirty="0" err="1"/>
              <a:t>mengingatkan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walaupun</a:t>
            </a:r>
            <a:r>
              <a:rPr lang="en-US" sz="3200" dirty="0"/>
              <a:t> Allah </a:t>
            </a:r>
            <a:r>
              <a:rPr lang="en-US" sz="3200" dirty="0" err="1"/>
              <a:t>menghukum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yang </a:t>
            </a:r>
            <a:r>
              <a:rPr lang="en-US" sz="3200" dirty="0" err="1"/>
              <a:t>berbuat</a:t>
            </a:r>
            <a:r>
              <a:rPr lang="en-US" sz="3200" dirty="0"/>
              <a:t> </a:t>
            </a:r>
            <a:r>
              <a:rPr lang="en-US" sz="3200" dirty="0" err="1"/>
              <a:t>dosa</a:t>
            </a:r>
            <a:r>
              <a:rPr lang="en-US" sz="3200" dirty="0"/>
              <a:t>, </a:t>
            </a:r>
            <a:r>
              <a:rPr lang="en-US" sz="3200" dirty="0" err="1"/>
              <a:t>pengampunan</a:t>
            </a:r>
            <a:r>
              <a:rPr lang="en-US" sz="3200" dirty="0"/>
              <a:t> Allah yang </a:t>
            </a:r>
            <a:r>
              <a:rPr lang="en-US" sz="3200" dirty="0" err="1"/>
              <a:t>sempurna</a:t>
            </a:r>
            <a:r>
              <a:rPr lang="en-US" sz="3200" dirty="0"/>
              <a:t> </a:t>
            </a:r>
            <a:r>
              <a:rPr lang="en-US" sz="3200" dirty="0" err="1"/>
              <a:t>tersedia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yang </a:t>
            </a:r>
            <a:r>
              <a:rPr lang="en-US" sz="3200" dirty="0" err="1"/>
              <a:t>mau</a:t>
            </a:r>
            <a:r>
              <a:rPr lang="en-US" sz="3200" dirty="0"/>
              <a:t> </a:t>
            </a:r>
            <a:r>
              <a:rPr lang="en-US" sz="3200" dirty="0" err="1"/>
              <a:t>mengakui</a:t>
            </a:r>
            <a:r>
              <a:rPr lang="en-US" sz="3200" dirty="0"/>
              <a:t> </a:t>
            </a:r>
            <a:r>
              <a:rPr lang="en-US" sz="3200" dirty="0" err="1"/>
              <a:t>dosa-dosa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dan </a:t>
            </a:r>
            <a:r>
              <a:rPr lang="en-US" sz="3200" dirty="0" err="1"/>
              <a:t>kembali</a:t>
            </a:r>
            <a:r>
              <a:rPr lang="en-US" sz="3200" dirty="0"/>
              <a:t> </a:t>
            </a:r>
            <a:r>
              <a:rPr lang="en-US" sz="3200" dirty="0" err="1"/>
              <a:t>berbalik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Allah. </a:t>
            </a:r>
            <a:r>
              <a:rPr lang="en-US" sz="3200" dirty="0" err="1"/>
              <a:t>Mengakui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berdosa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yang </a:t>
            </a:r>
            <a:r>
              <a:rPr lang="en-US" sz="3200" dirty="0" err="1"/>
              <a:t>seringkali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yang </a:t>
            </a:r>
            <a:r>
              <a:rPr lang="en-US" sz="3200" dirty="0" err="1"/>
              <a:t>tetap</a:t>
            </a:r>
            <a:r>
              <a:rPr lang="en-US" sz="3200" dirty="0"/>
              <a:t> </a:t>
            </a:r>
            <a:r>
              <a:rPr lang="en-US" sz="3200" dirty="0" err="1"/>
              <a:t>menganggap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benar</a:t>
            </a:r>
            <a:r>
              <a:rPr lang="en-US" sz="3200" dirty="0"/>
              <a:t>! </a:t>
            </a:r>
            <a:r>
              <a:rPr lang="en-US" sz="3200" dirty="0" err="1"/>
              <a:t>Kecenderungan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melupakan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Allah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Pencipta</a:t>
            </a:r>
            <a:r>
              <a:rPr lang="en-US" sz="3200" dirty="0"/>
              <a:t> </a:t>
            </a:r>
            <a:r>
              <a:rPr lang="en-US" sz="3200" dirty="0" err="1"/>
              <a:t>Semesta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yang </a:t>
            </a:r>
            <a:r>
              <a:rPr lang="en-US" sz="3200" dirty="0" err="1"/>
              <a:t>tetap</a:t>
            </a:r>
            <a:r>
              <a:rPr lang="en-US" sz="3200" dirty="0"/>
              <a:t> </a:t>
            </a:r>
            <a:r>
              <a:rPr lang="en-US" sz="3200" dirty="0" err="1"/>
              <a:t>berkuasa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967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22B73-FA79-455F-A6AC-8AB308DD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Harapan Pembaruan Allah di Amerika Serikat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99D4C-3D5D-4EB7-AC6C-17A127A6C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287" y="2151342"/>
            <a:ext cx="9613861" cy="4434987"/>
          </a:xfrm>
        </p:spPr>
        <p:txBody>
          <a:bodyPr>
            <a:noAutofit/>
          </a:bodyPr>
          <a:lstStyle/>
          <a:p>
            <a:r>
              <a:rPr lang="en-US" sz="2800" dirty="0"/>
              <a:t>Pada </a:t>
            </a:r>
            <a:r>
              <a:rPr lang="en-US" sz="2800" dirty="0" err="1"/>
              <a:t>abad</a:t>
            </a:r>
            <a:r>
              <a:rPr lang="en-US" sz="2800" dirty="0"/>
              <a:t> XVI,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yang </a:t>
            </a:r>
            <a:r>
              <a:rPr lang="en-US" sz="2800" dirty="0" err="1"/>
              <a:t>disebabkan</a:t>
            </a:r>
            <a:r>
              <a:rPr lang="en-US" sz="2800" dirty="0"/>
              <a:t> oleh Abad </a:t>
            </a:r>
            <a:r>
              <a:rPr lang="en-US" sz="2800" dirty="0" err="1"/>
              <a:t>Pencerahan</a:t>
            </a:r>
            <a:r>
              <a:rPr lang="en-US" sz="2800" dirty="0"/>
              <a:t>.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Deisme</a:t>
            </a:r>
            <a:r>
              <a:rPr lang="en-US" sz="2800" dirty="0"/>
              <a:t>. </a:t>
            </a:r>
            <a:r>
              <a:rPr lang="en-US" sz="2800" dirty="0" err="1"/>
              <a:t>Deisme</a:t>
            </a:r>
            <a:r>
              <a:rPr lang="en-US" sz="2800" dirty="0"/>
              <a:t> </a:t>
            </a:r>
            <a:r>
              <a:rPr lang="en-US" sz="2800" dirty="0" err="1"/>
              <a:t>didasarkan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Allah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tukang</a:t>
            </a:r>
            <a:r>
              <a:rPr lang="en-US" sz="2800" dirty="0"/>
              <a:t> jam. </a:t>
            </a:r>
            <a:r>
              <a:rPr lang="en-US" sz="2800" dirty="0" err="1"/>
              <a:t>Tukang</a:t>
            </a:r>
            <a:r>
              <a:rPr lang="en-US" sz="2800" dirty="0"/>
              <a:t> jam </a:t>
            </a:r>
            <a:r>
              <a:rPr lang="en-US" sz="2800" dirty="0" err="1"/>
              <a:t>membuat</a:t>
            </a:r>
            <a:r>
              <a:rPr lang="en-US" sz="2800" dirty="0"/>
              <a:t> jam dan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selesai</a:t>
            </a:r>
            <a:r>
              <a:rPr lang="en-US" sz="2800" dirty="0"/>
              <a:t>,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jam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berputar</a:t>
            </a:r>
            <a:r>
              <a:rPr lang="en-US" sz="2800" dirty="0"/>
              <a:t>. </a:t>
            </a:r>
          </a:p>
          <a:p>
            <a:r>
              <a:rPr lang="en-US" sz="2800" dirty="0"/>
              <a:t>Setelah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menjualnya</a:t>
            </a:r>
            <a:r>
              <a:rPr lang="en-US" sz="2800" dirty="0"/>
              <a:t> dan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berurusan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jam </a:t>
            </a:r>
            <a:r>
              <a:rPr lang="en-US" sz="2800" dirty="0" err="1"/>
              <a:t>karyanya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. </a:t>
            </a:r>
            <a:r>
              <a:rPr lang="en-US" sz="2800" dirty="0" err="1"/>
              <a:t>Begitu</a:t>
            </a:r>
            <a:r>
              <a:rPr lang="en-US" sz="2800" dirty="0"/>
              <a:t> juga </a:t>
            </a:r>
            <a:r>
              <a:rPr lang="en-US" sz="2800" dirty="0" err="1"/>
              <a:t>cara</a:t>
            </a:r>
            <a:r>
              <a:rPr lang="en-US" sz="2800" dirty="0"/>
              <a:t> Allah </a:t>
            </a:r>
            <a:r>
              <a:rPr lang="en-US" sz="2800" dirty="0" err="1"/>
              <a:t>bekerja</a:t>
            </a:r>
            <a:r>
              <a:rPr lang="en-US" sz="2800" dirty="0"/>
              <a:t>.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menciptakan</a:t>
            </a:r>
            <a:r>
              <a:rPr lang="en-US" sz="2800" dirty="0"/>
              <a:t> dunia dan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isinya</a:t>
            </a:r>
            <a:r>
              <a:rPr lang="en-US" sz="2800" dirty="0"/>
              <a:t>. Akan </a:t>
            </a:r>
            <a:r>
              <a:rPr lang="en-US" sz="2800" dirty="0" err="1"/>
              <a:t>tetapi</a:t>
            </a:r>
            <a:r>
              <a:rPr lang="en-US" sz="2800" dirty="0"/>
              <a:t>,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-Nya </a:t>
            </a:r>
            <a:r>
              <a:rPr lang="en-US" sz="2800" dirty="0" err="1"/>
              <a:t>selesai</a:t>
            </a:r>
            <a:r>
              <a:rPr lang="en-US" sz="2800" dirty="0"/>
              <a:t>,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berurusan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dunia.</a:t>
            </a:r>
          </a:p>
        </p:txBody>
      </p:sp>
    </p:spTree>
    <p:extLst>
      <p:ext uri="{BB962C8B-B14F-4D97-AF65-F5344CB8AC3E}">
        <p14:creationId xmlns:p14="http://schemas.microsoft.com/office/powerpoint/2010/main" val="358958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A3FF6-8F90-46E2-9695-9D763BF47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764" y="653847"/>
            <a:ext cx="10093697" cy="57071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/>
              <a:t>Deisme</a:t>
            </a:r>
            <a:r>
              <a:rPr lang="en-US" sz="2800" dirty="0"/>
              <a:t> </a:t>
            </a:r>
            <a:r>
              <a:rPr lang="en-US" sz="2800" dirty="0" err="1"/>
              <a:t>didasarkan</a:t>
            </a:r>
            <a:r>
              <a:rPr lang="en-US" sz="2800" dirty="0"/>
              <a:t> pada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agama yang </a:t>
            </a:r>
            <a:r>
              <a:rPr lang="en-US" sz="2800" dirty="0" err="1"/>
              <a:t>muncul</a:t>
            </a:r>
            <a:r>
              <a:rPr lang="en-US" sz="2800" dirty="0"/>
              <a:t> pada </a:t>
            </a:r>
            <a:r>
              <a:rPr lang="en-US" sz="2800" dirty="0" err="1"/>
              <a:t>abad</a:t>
            </a:r>
            <a:r>
              <a:rPr lang="en-US" sz="2800" dirty="0"/>
              <a:t> XVII. Abad </a:t>
            </a:r>
            <a:r>
              <a:rPr lang="en-US" sz="2800" dirty="0" err="1"/>
              <a:t>Pencerahan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memandang</a:t>
            </a:r>
            <a:r>
              <a:rPr lang="en-US" sz="2800" dirty="0"/>
              <a:t> </a:t>
            </a:r>
            <a:r>
              <a:rPr lang="en-US" sz="2800" dirty="0" err="1"/>
              <a:t>dirinya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hidupnya</a:t>
            </a:r>
            <a:r>
              <a:rPr lang="en-US" sz="2800" dirty="0"/>
              <a:t>.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</a:t>
            </a:r>
            <a:r>
              <a:rPr lang="en-US" sz="2800" dirty="0" err="1"/>
              <a:t>memandang</a:t>
            </a:r>
            <a:r>
              <a:rPr lang="en-US" sz="2800" dirty="0"/>
              <a:t> </a:t>
            </a:r>
            <a:r>
              <a:rPr lang="en-US" sz="2800" dirty="0" err="1"/>
              <a:t>dirinya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sosok</a:t>
            </a:r>
            <a:r>
              <a:rPr lang="en-US" sz="2800" dirty="0"/>
              <a:t> yang sangat </a:t>
            </a:r>
            <a:r>
              <a:rPr lang="en-US" sz="2800" dirty="0" err="1"/>
              <a:t>takut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yang </a:t>
            </a:r>
            <a:r>
              <a:rPr lang="en-US" sz="2800" dirty="0" err="1"/>
              <a:t>maha</a:t>
            </a:r>
            <a:r>
              <a:rPr lang="en-US" sz="2800" dirty="0"/>
              <a:t> </a:t>
            </a:r>
            <a:r>
              <a:rPr lang="en-US" sz="2800" dirty="0" err="1"/>
              <a:t>dahsyat</a:t>
            </a:r>
            <a:r>
              <a:rPr lang="en-US" sz="2800" dirty="0"/>
              <a:t>,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kuasai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 err="1"/>
              <a:t>Revolusi</a:t>
            </a:r>
            <a:r>
              <a:rPr lang="en-US" sz="2800" dirty="0"/>
              <a:t> </a:t>
            </a:r>
            <a:r>
              <a:rPr lang="en-US" sz="2800" dirty="0" err="1"/>
              <a:t>Industri</a:t>
            </a:r>
            <a:r>
              <a:rPr lang="en-US" sz="2800" dirty="0"/>
              <a:t> yang </a:t>
            </a:r>
            <a:r>
              <a:rPr lang="en-US" sz="2800" dirty="0" err="1"/>
              <a:t>menyusul</a:t>
            </a:r>
            <a:r>
              <a:rPr lang="en-US" sz="2800" dirty="0"/>
              <a:t> Abad </a:t>
            </a:r>
            <a:r>
              <a:rPr lang="en-US" sz="2800" dirty="0" err="1"/>
              <a:t>Pertengahan</a:t>
            </a:r>
            <a:r>
              <a:rPr lang="en-US" sz="2800" dirty="0"/>
              <a:t>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meyakinkan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berkuasa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.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</a:t>
            </a:r>
            <a:r>
              <a:rPr lang="en-US" sz="2800" dirty="0" err="1"/>
              <a:t>dipahami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, </a:t>
            </a:r>
            <a:r>
              <a:rPr lang="en-US" sz="2800" dirty="0" err="1"/>
              <a:t>melainkan</a:t>
            </a:r>
            <a:r>
              <a:rPr lang="en-US" sz="2800" dirty="0"/>
              <a:t> </a:t>
            </a:r>
            <a:r>
              <a:rPr lang="en-US" sz="2800" dirty="0" err="1"/>
              <a:t>disebabkan</a:t>
            </a:r>
            <a:r>
              <a:rPr lang="en-US" sz="2800" dirty="0"/>
              <a:t> oleh virus dan </a:t>
            </a:r>
            <a:r>
              <a:rPr lang="en-US" sz="2800" dirty="0" err="1"/>
              <a:t>bakteri</a:t>
            </a:r>
            <a:r>
              <a:rPr lang="en-US" sz="2800" dirty="0"/>
              <a:t>. </a:t>
            </a:r>
            <a:r>
              <a:rPr lang="en-US" sz="2800" dirty="0" err="1"/>
              <a:t>Kalau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penderitaan</a:t>
            </a:r>
            <a:r>
              <a:rPr lang="en-US" sz="2800" dirty="0"/>
              <a:t> di dunia,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salahnya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 err="1"/>
              <a:t>Kelaparan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bencana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yang </a:t>
            </a:r>
            <a:r>
              <a:rPr lang="en-US" sz="2800" dirty="0" err="1"/>
              <a:t>memang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kendali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. </a:t>
            </a:r>
            <a:r>
              <a:rPr lang="en-US" sz="2800" dirty="0" err="1"/>
              <a:t>Namun</a:t>
            </a:r>
            <a:r>
              <a:rPr lang="en-US" sz="2800" dirty="0"/>
              <a:t>,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mencegahnya</a:t>
            </a:r>
            <a:r>
              <a:rPr lang="en-US" sz="2800" dirty="0"/>
              <a:t>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dan </a:t>
            </a:r>
            <a:r>
              <a:rPr lang="en-US" sz="2800" dirty="0" err="1"/>
              <a:t>mau</a:t>
            </a:r>
            <a:r>
              <a:rPr lang="en-US" sz="2800" dirty="0"/>
              <a:t> </a:t>
            </a:r>
            <a:r>
              <a:rPr lang="en-US" sz="2800" dirty="0" err="1"/>
              <a:t>merencanakan</a:t>
            </a:r>
            <a:r>
              <a:rPr lang="en-US" sz="2800" dirty="0"/>
              <a:t> </a:t>
            </a:r>
            <a:r>
              <a:rPr lang="en-US" sz="2800" dirty="0" err="1"/>
              <a:t>hidupnya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068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0AABA-8ACB-4C6C-8012-60988B453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04" y="627343"/>
            <a:ext cx="9613861" cy="5972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Kaum</a:t>
            </a:r>
            <a:r>
              <a:rPr lang="en-US" sz="3200" dirty="0"/>
              <a:t> </a:t>
            </a:r>
            <a:r>
              <a:rPr lang="en-US" sz="3200" dirty="0" err="1"/>
              <a:t>Deis</a:t>
            </a:r>
            <a:r>
              <a:rPr lang="en-US" sz="3200" dirty="0"/>
              <a:t> juga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menganggap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Allah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dibutuhkan</a:t>
            </a:r>
            <a:r>
              <a:rPr lang="en-US" sz="3200" dirty="0"/>
              <a:t> oleh </a:t>
            </a:r>
            <a:r>
              <a:rPr lang="en-US" sz="3200" dirty="0" err="1"/>
              <a:t>manusia</a:t>
            </a:r>
            <a:r>
              <a:rPr lang="en-US" sz="3200" dirty="0"/>
              <a:t>. Wahyu dan </a:t>
            </a:r>
            <a:r>
              <a:rPr lang="en-US" sz="3200" dirty="0" err="1"/>
              <a:t>mukjizat</a:t>
            </a:r>
            <a:r>
              <a:rPr lang="en-US" sz="3200" dirty="0"/>
              <a:t> </a:t>
            </a:r>
            <a:r>
              <a:rPr lang="en-US" sz="3200" dirty="0" err="1"/>
              <a:t>dianggap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dan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diyakini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dibuktikan</a:t>
            </a:r>
            <a:r>
              <a:rPr lang="en-US" sz="3200" dirty="0"/>
              <a:t>. </a:t>
            </a:r>
            <a:r>
              <a:rPr lang="en-US" sz="3200" dirty="0" err="1"/>
              <a:t>Pandangan</a:t>
            </a:r>
            <a:r>
              <a:rPr lang="en-US" sz="3200" dirty="0"/>
              <a:t> </a:t>
            </a:r>
            <a:r>
              <a:rPr lang="en-US" sz="3200" dirty="0" err="1"/>
              <a:t>kaum</a:t>
            </a:r>
            <a:r>
              <a:rPr lang="en-US" sz="3200" dirty="0"/>
              <a:t> </a:t>
            </a:r>
            <a:r>
              <a:rPr lang="en-US" sz="3200" dirty="0" err="1"/>
              <a:t>Deis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sangat </a:t>
            </a:r>
            <a:r>
              <a:rPr lang="en-US" sz="3200" dirty="0" err="1"/>
              <a:t>berpengaruh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sejumlah</a:t>
            </a:r>
            <a:r>
              <a:rPr lang="en-US" sz="3200" dirty="0"/>
              <a:t> </a:t>
            </a:r>
            <a:r>
              <a:rPr lang="en-US" sz="3200" dirty="0" err="1"/>
              <a:t>tokoh</a:t>
            </a:r>
            <a:r>
              <a:rPr lang="en-US" sz="3200" dirty="0"/>
              <a:t> </a:t>
            </a:r>
            <a:r>
              <a:rPr lang="en-US" sz="3200" dirty="0" err="1"/>
              <a:t>awal</a:t>
            </a:r>
            <a:r>
              <a:rPr lang="en-US" sz="3200" dirty="0"/>
              <a:t> Amerika </a:t>
            </a:r>
            <a:r>
              <a:rPr lang="en-US" sz="3200" dirty="0" err="1"/>
              <a:t>Serikat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Orang-orang </a:t>
            </a:r>
            <a:r>
              <a:rPr lang="en-US" sz="3200" dirty="0" err="1"/>
              <a:t>seperti</a:t>
            </a:r>
            <a:r>
              <a:rPr lang="en-US" sz="3200" dirty="0"/>
              <a:t> George Washington, Benjamin Franklin, Alexander Hamilton, dan lain-lain </a:t>
            </a:r>
            <a:r>
              <a:rPr lang="en-US" sz="3200" dirty="0" err="1"/>
              <a:t>diakui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Deis</a:t>
            </a:r>
            <a:r>
              <a:rPr lang="en-US" sz="3200" dirty="0"/>
              <a:t> (</a:t>
            </a:r>
            <a:r>
              <a:rPr lang="en-US" sz="3200" dirty="0" err="1"/>
              <a:t>lihatmisalnya</a:t>
            </a:r>
            <a:r>
              <a:rPr lang="en-US" sz="3200" dirty="0"/>
              <a:t> </a:t>
            </a:r>
            <a:r>
              <a:rPr lang="en-US" sz="3200" dirty="0" err="1"/>
              <a:t>pengakuan</a:t>
            </a:r>
            <a:r>
              <a:rPr lang="en-US" sz="3200" dirty="0"/>
              <a:t> Benjamin Franklin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bukunya</a:t>
            </a:r>
            <a:r>
              <a:rPr lang="en-US" sz="3200" dirty="0"/>
              <a:t> The </a:t>
            </a:r>
            <a:r>
              <a:rPr lang="en-US" sz="3200" dirty="0" err="1"/>
              <a:t>Authobiography</a:t>
            </a:r>
            <a:r>
              <a:rPr lang="en-US" sz="3200" dirty="0"/>
              <a:t> of </a:t>
            </a:r>
            <a:r>
              <a:rPr lang="en-US" sz="3200" dirty="0" err="1"/>
              <a:t>Bendyamin</a:t>
            </a:r>
            <a:r>
              <a:rPr lang="en-US" sz="3200" dirty="0"/>
              <a:t> Franklin). Kalian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foto</a:t>
            </a:r>
            <a:r>
              <a:rPr lang="en-US" sz="3200" dirty="0"/>
              <a:t> Benjamin Franklin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 di internet.</a:t>
            </a:r>
          </a:p>
        </p:txBody>
      </p:sp>
    </p:spTree>
    <p:extLst>
      <p:ext uri="{BB962C8B-B14F-4D97-AF65-F5344CB8AC3E}">
        <p14:creationId xmlns:p14="http://schemas.microsoft.com/office/powerpoint/2010/main" val="11535993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80</TotalTime>
  <Words>1537</Words>
  <Application>Microsoft Office PowerPoint</Application>
  <PresentationFormat>Widescreen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Berlin</vt:lpstr>
      <vt:lpstr>Allah Pembaru  Kehidupan(Bab V)</vt:lpstr>
      <vt:lpstr>Dasar Alkitab tentang Allah  sebagai Pembaru Hidup</vt:lpstr>
      <vt:lpstr>PowerPoint Presentation</vt:lpstr>
      <vt:lpstr>PowerPoint Presentation</vt:lpstr>
      <vt:lpstr>PowerPoint Presentation</vt:lpstr>
      <vt:lpstr>PowerPoint Presentation</vt:lpstr>
      <vt:lpstr>Harapan Pembaruan Allah di Amerika Serikat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Peranan Allah di dalam  Kemerdekaan Indonesia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Allah Pembaru  Kehidupan(Bab V)</dc:title>
  <dc:creator>rikkbeef@gmail.com</dc:creator>
  <cp:lastModifiedBy>rikkbeef@gmail.com</cp:lastModifiedBy>
  <cp:revision>1</cp:revision>
  <dcterms:created xsi:type="dcterms:W3CDTF">2021-10-12T22:53:41Z</dcterms:created>
  <dcterms:modified xsi:type="dcterms:W3CDTF">2021-10-13T00:13:42Z</dcterms:modified>
</cp:coreProperties>
</file>