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5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BBF49-A7A2-46BA-81A8-332D84D0F6CE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7E5BB6C3-E933-40EF-BADD-3D2699A44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375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BBF49-A7A2-46BA-81A8-332D84D0F6CE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7E5BB6C3-E933-40EF-BADD-3D2699A44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651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BBF49-A7A2-46BA-81A8-332D84D0F6CE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7E5BB6C3-E933-40EF-BADD-3D2699A44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935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BBF49-A7A2-46BA-81A8-332D84D0F6CE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7E5BB6C3-E933-40EF-BADD-3D2699A44988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89121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BBF49-A7A2-46BA-81A8-332D84D0F6CE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7E5BB6C3-E933-40EF-BADD-3D2699A44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214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BBF49-A7A2-46BA-81A8-332D84D0F6CE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BB6C3-E933-40EF-BADD-3D2699A44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7442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BBF49-A7A2-46BA-81A8-332D84D0F6CE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BB6C3-E933-40EF-BADD-3D2699A44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1692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BBF49-A7A2-46BA-81A8-332D84D0F6CE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BB6C3-E933-40EF-BADD-3D2699A44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6594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D1DBBF49-A7A2-46BA-81A8-332D84D0F6CE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7E5BB6C3-E933-40EF-BADD-3D2699A44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454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BBF49-A7A2-46BA-81A8-332D84D0F6CE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BB6C3-E933-40EF-BADD-3D2699A44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547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BBF49-A7A2-46BA-81A8-332D84D0F6CE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7E5BB6C3-E933-40EF-BADD-3D2699A44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276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BBF49-A7A2-46BA-81A8-332D84D0F6CE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BB6C3-E933-40EF-BADD-3D2699A44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542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BBF49-A7A2-46BA-81A8-332D84D0F6CE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BB6C3-E933-40EF-BADD-3D2699A44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497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BBF49-A7A2-46BA-81A8-332D84D0F6CE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BB6C3-E933-40EF-BADD-3D2699A44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003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BBF49-A7A2-46BA-81A8-332D84D0F6CE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BB6C3-E933-40EF-BADD-3D2699A44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669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BBF49-A7A2-46BA-81A8-332D84D0F6CE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BB6C3-E933-40EF-BADD-3D2699A44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557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BBF49-A7A2-46BA-81A8-332D84D0F6CE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BB6C3-E933-40EF-BADD-3D2699A44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921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BBF49-A7A2-46BA-81A8-332D84D0F6CE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BB6C3-E933-40EF-BADD-3D2699A44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2267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D1466-5B97-4C74-92C0-308FC031BA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Allah </a:t>
            </a:r>
            <a:r>
              <a:rPr lang="en-US" dirty="0" err="1"/>
              <a:t>Pembaru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Kehidupan</a:t>
            </a:r>
            <a:r>
              <a:rPr lang="en-US" dirty="0"/>
              <a:t>(Bab V)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1728B7-FFDE-4B76-9605-67078CE62D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322" y="4797287"/>
            <a:ext cx="8144134" cy="714439"/>
          </a:xfrm>
        </p:spPr>
        <p:txBody>
          <a:bodyPr>
            <a:normAutofit/>
          </a:bodyPr>
          <a:lstStyle/>
          <a:p>
            <a:r>
              <a:rPr lang="en-US" sz="2400" dirty="0"/>
              <a:t>By. </a:t>
            </a:r>
            <a:r>
              <a:rPr lang="en-US" sz="2400" dirty="0" err="1"/>
              <a:t>Nosita</a:t>
            </a:r>
            <a:r>
              <a:rPr lang="en-US" sz="2400" dirty="0"/>
              <a:t> </a:t>
            </a:r>
            <a:r>
              <a:rPr lang="en-US" sz="2400" dirty="0" err="1"/>
              <a:t>br</a:t>
            </a:r>
            <a:r>
              <a:rPr lang="en-US" sz="2400" dirty="0"/>
              <a:t> </a:t>
            </a:r>
            <a:r>
              <a:rPr lang="en-US" sz="2400" dirty="0" err="1"/>
              <a:t>Tarigan</a:t>
            </a:r>
            <a:r>
              <a:rPr lang="en-US" sz="2400" dirty="0"/>
              <a:t>, </a:t>
            </a:r>
            <a:r>
              <a:rPr lang="en-US" sz="2400" dirty="0" err="1"/>
              <a:t>M.Pd.K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16748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F687E-D46A-4025-8455-ED37250AE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790" y="640595"/>
            <a:ext cx="9894914" cy="58132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err="1"/>
              <a:t>Apa</a:t>
            </a:r>
            <a:r>
              <a:rPr lang="en-US" sz="3200" dirty="0"/>
              <a:t> </a:t>
            </a:r>
            <a:r>
              <a:rPr lang="en-US" sz="3200" dirty="0" err="1"/>
              <a:t>masalahnya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Deisme</a:t>
            </a:r>
            <a:r>
              <a:rPr lang="en-US" sz="3200" dirty="0"/>
              <a:t>? </a:t>
            </a:r>
            <a:r>
              <a:rPr lang="en-US" sz="3200" dirty="0" err="1"/>
              <a:t>Jelas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para </a:t>
            </a:r>
            <a:r>
              <a:rPr lang="en-US" sz="3200" dirty="0" err="1"/>
              <a:t>penganut</a:t>
            </a:r>
            <a:r>
              <a:rPr lang="en-US" sz="3200" dirty="0"/>
              <a:t> </a:t>
            </a:r>
            <a:r>
              <a:rPr lang="en-US" sz="3200" dirty="0" err="1"/>
              <a:t>Deisme</a:t>
            </a:r>
            <a:r>
              <a:rPr lang="en-US" sz="3200" dirty="0"/>
              <a:t> </a:t>
            </a:r>
            <a:r>
              <a:rPr lang="en-US" sz="3200" dirty="0" err="1"/>
              <a:t>tampak</a:t>
            </a:r>
            <a:r>
              <a:rPr lang="en-US" sz="3200" dirty="0"/>
              <a:t> </a:t>
            </a:r>
            <a:r>
              <a:rPr lang="en-US" sz="3200" dirty="0" err="1"/>
              <a:t>seolah-olah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orang yang </a:t>
            </a:r>
            <a:r>
              <a:rPr lang="en-US" sz="3200" dirty="0" err="1"/>
              <a:t>beragama</a:t>
            </a:r>
            <a:r>
              <a:rPr lang="en-US" sz="3200" dirty="0"/>
              <a:t>. Akan </a:t>
            </a:r>
            <a:r>
              <a:rPr lang="en-US" sz="3200" dirty="0" err="1"/>
              <a:t>tetapi</a:t>
            </a:r>
            <a:r>
              <a:rPr lang="en-US" sz="3200" dirty="0"/>
              <a:t>, pada </a:t>
            </a:r>
            <a:r>
              <a:rPr lang="en-US" sz="3200" dirty="0" err="1"/>
              <a:t>kenyataannya</a:t>
            </a:r>
            <a:r>
              <a:rPr lang="en-US" sz="3200" dirty="0"/>
              <a:t> </a:t>
            </a:r>
            <a:r>
              <a:rPr lang="en-US" sz="3200" dirty="0" err="1"/>
              <a:t>mereka</a:t>
            </a:r>
            <a:r>
              <a:rPr lang="en-US" sz="3200" dirty="0"/>
              <a:t> </a:t>
            </a:r>
            <a:r>
              <a:rPr lang="en-US" sz="3200" dirty="0" err="1"/>
              <a:t>sudah</a:t>
            </a:r>
            <a:r>
              <a:rPr lang="en-US" sz="3200" dirty="0"/>
              <a:t> </a:t>
            </a:r>
            <a:r>
              <a:rPr lang="en-US" sz="3200" dirty="0" err="1"/>
              <a:t>mengangkat</a:t>
            </a:r>
            <a:r>
              <a:rPr lang="en-US" sz="3200" dirty="0"/>
              <a:t> </a:t>
            </a:r>
            <a:r>
              <a:rPr lang="en-US" sz="3200" dirty="0" err="1"/>
              <a:t>diri</a:t>
            </a:r>
            <a:r>
              <a:rPr lang="en-US" sz="3200" dirty="0"/>
              <a:t> </a:t>
            </a:r>
            <a:r>
              <a:rPr lang="en-US" sz="3200" dirty="0" err="1"/>
              <a:t>mereka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Tuhan</a:t>
            </a:r>
            <a:r>
              <a:rPr lang="en-US" sz="3200" dirty="0"/>
              <a:t>. </a:t>
            </a:r>
            <a:r>
              <a:rPr lang="en-US" sz="3200" dirty="0" err="1"/>
              <a:t>Tuhan</a:t>
            </a:r>
            <a:r>
              <a:rPr lang="en-US" sz="3200" dirty="0"/>
              <a:t> </a:t>
            </a:r>
            <a:r>
              <a:rPr lang="en-US" sz="3200" dirty="0" err="1"/>
              <a:t>sudah</a:t>
            </a:r>
            <a:r>
              <a:rPr lang="en-US" sz="3200" dirty="0"/>
              <a:t> </a:t>
            </a:r>
            <a:r>
              <a:rPr lang="en-US" sz="3200" dirty="0" err="1"/>
              <a:t>mereka</a:t>
            </a:r>
            <a:r>
              <a:rPr lang="en-US" sz="3200" dirty="0"/>
              <a:t> </a:t>
            </a:r>
            <a:r>
              <a:rPr lang="en-US" sz="3200" dirty="0" err="1"/>
              <a:t>singkirkan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hidup</a:t>
            </a:r>
            <a:r>
              <a:rPr lang="en-US" sz="3200" dirty="0"/>
              <a:t> </a:t>
            </a:r>
            <a:r>
              <a:rPr lang="en-US" sz="3200" dirty="0" err="1"/>
              <a:t>manusia</a:t>
            </a:r>
            <a:r>
              <a:rPr lang="en-US" sz="3200" dirty="0"/>
              <a:t> di dunia. </a:t>
            </a:r>
          </a:p>
          <a:p>
            <a:pPr marL="0" indent="0">
              <a:buNone/>
            </a:pPr>
            <a:r>
              <a:rPr lang="en-US" sz="3200" dirty="0"/>
              <a:t>Mari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dalami</a:t>
            </a:r>
            <a:r>
              <a:rPr lang="en-US" sz="3200" dirty="0"/>
              <a:t> </a:t>
            </a:r>
            <a:r>
              <a:rPr lang="en-US" sz="3200" dirty="0" err="1"/>
              <a:t>sedikit</a:t>
            </a:r>
            <a:r>
              <a:rPr lang="en-US" sz="3200" dirty="0"/>
              <a:t> </a:t>
            </a:r>
            <a:r>
              <a:rPr lang="en-US" sz="3200" dirty="0" err="1"/>
              <a:t>pemahaman</a:t>
            </a:r>
            <a:r>
              <a:rPr lang="en-US" sz="3200" dirty="0"/>
              <a:t> Thomas Jefferson, </a:t>
            </a:r>
            <a:r>
              <a:rPr lang="en-US" sz="3200" dirty="0" err="1"/>
              <a:t>penyusun</a:t>
            </a:r>
            <a:r>
              <a:rPr lang="en-US" sz="3200" dirty="0"/>
              <a:t> Declaration of Independence </a:t>
            </a:r>
            <a:r>
              <a:rPr lang="en-US" sz="3200" dirty="0" err="1"/>
              <a:t>Amerika</a:t>
            </a:r>
            <a:r>
              <a:rPr lang="en-US" sz="3200" dirty="0"/>
              <a:t> </a:t>
            </a:r>
            <a:r>
              <a:rPr lang="en-US" sz="3200" dirty="0" err="1"/>
              <a:t>Serikat</a:t>
            </a:r>
            <a:r>
              <a:rPr lang="en-US" sz="3200" dirty="0"/>
              <a:t>.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deklarasinya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, Jefferson </a:t>
            </a:r>
            <a:r>
              <a:rPr lang="en-US" sz="3200" dirty="0" err="1"/>
              <a:t>mengatakan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tujuan</a:t>
            </a:r>
            <a:r>
              <a:rPr lang="en-US" sz="3200" dirty="0"/>
              <a:t> </a:t>
            </a:r>
            <a:r>
              <a:rPr lang="en-US" sz="3200" dirty="0" err="1"/>
              <a:t>bangsa</a:t>
            </a:r>
            <a:r>
              <a:rPr lang="en-US" sz="3200" dirty="0"/>
              <a:t> Amerika </a:t>
            </a:r>
            <a:r>
              <a:rPr lang="en-US" sz="3200" dirty="0" err="1"/>
              <a:t>Serikat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kehidupan</a:t>
            </a:r>
            <a:r>
              <a:rPr lang="en-US" sz="3200" dirty="0"/>
              <a:t>, </a:t>
            </a:r>
            <a:r>
              <a:rPr lang="en-US" sz="3200" dirty="0" err="1"/>
              <a:t>kebebasan</a:t>
            </a:r>
            <a:r>
              <a:rPr lang="en-US" sz="3200" dirty="0"/>
              <a:t>, dan </a:t>
            </a:r>
            <a:r>
              <a:rPr lang="en-US" sz="3200" dirty="0" err="1"/>
              <a:t>mengejar</a:t>
            </a:r>
            <a:r>
              <a:rPr lang="en-US" sz="3200" dirty="0"/>
              <a:t> </a:t>
            </a:r>
            <a:r>
              <a:rPr lang="en-US" sz="3200" dirty="0" err="1"/>
              <a:t>kebahagiaan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62637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42D336-6915-4253-B960-2F03F400E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293" y="640594"/>
            <a:ext cx="10398497" cy="577345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err="1"/>
              <a:t>Sebuah</a:t>
            </a:r>
            <a:r>
              <a:rPr lang="en-US" sz="3200" dirty="0"/>
              <a:t> </a:t>
            </a:r>
            <a:r>
              <a:rPr lang="en-US" sz="3200" dirty="0" err="1"/>
              <a:t>catatan</a:t>
            </a:r>
            <a:r>
              <a:rPr lang="en-US" sz="3200" dirty="0"/>
              <a:t> di Museum Jefferson </a:t>
            </a:r>
            <a:r>
              <a:rPr lang="en-US" sz="3200" dirty="0" err="1"/>
              <a:t>mengatakan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gagasan</a:t>
            </a:r>
            <a:r>
              <a:rPr lang="en-US" sz="3200" dirty="0"/>
              <a:t> “</a:t>
            </a:r>
            <a:r>
              <a:rPr lang="en-US" sz="3200" dirty="0" err="1"/>
              <a:t>mengejar</a:t>
            </a:r>
            <a:r>
              <a:rPr lang="en-US" sz="3200" dirty="0"/>
              <a:t> </a:t>
            </a:r>
            <a:r>
              <a:rPr lang="en-US" sz="3200" dirty="0" err="1"/>
              <a:t>kebahagiaan</a:t>
            </a:r>
            <a:r>
              <a:rPr lang="en-US" sz="3200" dirty="0"/>
              <a:t>” yang </a:t>
            </a:r>
            <a:r>
              <a:rPr lang="en-US" sz="3200" dirty="0" err="1"/>
              <a:t>ditulisnya</a:t>
            </a:r>
            <a:r>
              <a:rPr lang="en-US" sz="3200" dirty="0"/>
              <a:t> </a:t>
            </a:r>
            <a:r>
              <a:rPr lang="en-US" sz="3200" dirty="0" err="1"/>
              <a:t>tampaknya</a:t>
            </a:r>
            <a:r>
              <a:rPr lang="en-US" sz="3200" dirty="0"/>
              <a:t> </a:t>
            </a:r>
            <a:r>
              <a:rPr lang="en-US" sz="3200" dirty="0" err="1"/>
              <a:t>dipengaruhi</a:t>
            </a:r>
            <a:r>
              <a:rPr lang="en-US" sz="3200" dirty="0"/>
              <a:t> oleh </a:t>
            </a:r>
            <a:r>
              <a:rPr lang="en-US" sz="3200" dirty="0" err="1"/>
              <a:t>Deklarasi</a:t>
            </a:r>
            <a:r>
              <a:rPr lang="en-US" sz="3200" dirty="0"/>
              <a:t> </a:t>
            </a:r>
            <a:r>
              <a:rPr lang="en-US" sz="3200" dirty="0" err="1"/>
              <a:t>Hak-hak</a:t>
            </a:r>
            <a:r>
              <a:rPr lang="en-US" sz="3200" dirty="0"/>
              <a:t> Virginia, yang </a:t>
            </a:r>
            <a:r>
              <a:rPr lang="en-US" sz="3200" dirty="0" err="1"/>
              <a:t>ditulis</a:t>
            </a:r>
            <a:r>
              <a:rPr lang="en-US" sz="3200" dirty="0"/>
              <a:t> George Mason yang </a:t>
            </a:r>
            <a:r>
              <a:rPr lang="en-US" sz="3200" dirty="0" err="1"/>
              <a:t>berbunyi</a:t>
            </a:r>
            <a:r>
              <a:rPr lang="en-US" sz="3200" dirty="0"/>
              <a:t> “</a:t>
            </a:r>
            <a:r>
              <a:rPr lang="en-US" sz="3200" dirty="0" err="1"/>
              <a:t>kenikmat</a:t>
            </a:r>
            <a:r>
              <a:rPr lang="en-US" sz="3200" dirty="0"/>
              <a:t>-an </a:t>
            </a:r>
            <a:r>
              <a:rPr lang="en-US" sz="3200" dirty="0" err="1"/>
              <a:t>hidup</a:t>
            </a:r>
            <a:r>
              <a:rPr lang="en-US" sz="3200" dirty="0"/>
              <a:t> dan </a:t>
            </a:r>
            <a:r>
              <a:rPr lang="en-US" sz="3200" dirty="0" err="1"/>
              <a:t>kebebasan</a:t>
            </a:r>
            <a:r>
              <a:rPr lang="en-US" sz="3200" dirty="0"/>
              <a:t>, yang </a:t>
            </a:r>
            <a:r>
              <a:rPr lang="en-US" sz="3200" dirty="0" err="1"/>
              <a:t>dicapai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memperoleh</a:t>
            </a:r>
            <a:r>
              <a:rPr lang="en-US" sz="3200" dirty="0"/>
              <a:t> </a:t>
            </a:r>
            <a:r>
              <a:rPr lang="en-US" sz="3200" dirty="0" err="1"/>
              <a:t>hak</a:t>
            </a:r>
            <a:r>
              <a:rPr lang="en-US" sz="3200" dirty="0"/>
              <a:t> </a:t>
            </a:r>
            <a:r>
              <a:rPr lang="en-US" sz="3200" dirty="0" err="1"/>
              <a:t>milik</a:t>
            </a:r>
            <a:r>
              <a:rPr lang="en-US" sz="3200" dirty="0"/>
              <a:t> dan </a:t>
            </a:r>
            <a:r>
              <a:rPr lang="en-US" sz="3200" dirty="0" err="1"/>
              <a:t>mengejar</a:t>
            </a:r>
            <a:r>
              <a:rPr lang="en-US" sz="3200" dirty="0"/>
              <a:t> </a:t>
            </a:r>
            <a:r>
              <a:rPr lang="en-US" sz="3200" dirty="0" err="1"/>
              <a:t>serta</a:t>
            </a:r>
            <a:r>
              <a:rPr lang="en-US" sz="3200" dirty="0"/>
              <a:t> </a:t>
            </a:r>
            <a:r>
              <a:rPr lang="en-US" sz="3200" dirty="0" err="1"/>
              <a:t>mendapatkan</a:t>
            </a:r>
            <a:r>
              <a:rPr lang="en-US" sz="3200" dirty="0"/>
              <a:t> </a:t>
            </a:r>
            <a:r>
              <a:rPr lang="en-US" sz="3200" dirty="0" err="1"/>
              <a:t>kebahagiaan</a:t>
            </a:r>
            <a:r>
              <a:rPr lang="en-US" sz="3200" dirty="0"/>
              <a:t> dan </a:t>
            </a:r>
            <a:r>
              <a:rPr lang="en-US" sz="3200" dirty="0" err="1"/>
              <a:t>keamanan</a:t>
            </a:r>
            <a:r>
              <a:rPr lang="en-US" sz="3200" dirty="0"/>
              <a:t>.” </a:t>
            </a:r>
          </a:p>
          <a:p>
            <a:pPr marL="0" indent="0">
              <a:buNone/>
            </a:pPr>
            <a:r>
              <a:rPr lang="en-US" sz="3200" dirty="0" err="1"/>
              <a:t>Namun</a:t>
            </a:r>
            <a:r>
              <a:rPr lang="en-US" sz="3200" dirty="0"/>
              <a:t>, Jefferson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seorang</a:t>
            </a:r>
            <a:r>
              <a:rPr lang="en-US" sz="3200" dirty="0"/>
              <a:t> </a:t>
            </a:r>
            <a:r>
              <a:rPr lang="en-US" sz="3200" dirty="0" err="1"/>
              <a:t>pemilik</a:t>
            </a:r>
            <a:r>
              <a:rPr lang="en-US" sz="3200" dirty="0"/>
              <a:t> </a:t>
            </a:r>
            <a:r>
              <a:rPr lang="en-US" sz="3200" dirty="0" err="1"/>
              <a:t>budak</a:t>
            </a:r>
            <a:r>
              <a:rPr lang="en-US" sz="3200" dirty="0"/>
              <a:t>. Ada 600 orang </a:t>
            </a:r>
            <a:r>
              <a:rPr lang="en-US" sz="3200" dirty="0" err="1"/>
              <a:t>budak</a:t>
            </a:r>
            <a:r>
              <a:rPr lang="en-US" sz="3200" dirty="0"/>
              <a:t> yang </a:t>
            </a:r>
            <a:r>
              <a:rPr lang="en-US" sz="3200" dirty="0" err="1"/>
              <a:t>dipeliharanya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mengerjakan</a:t>
            </a:r>
            <a:r>
              <a:rPr lang="en-US" sz="3200" dirty="0"/>
              <a:t> </a:t>
            </a:r>
            <a:r>
              <a:rPr lang="en-US" sz="3200" dirty="0" err="1"/>
              <a:t>ladangnya</a:t>
            </a:r>
            <a:r>
              <a:rPr lang="en-US" sz="3200" dirty="0"/>
              <a:t> yang sangat </a:t>
            </a:r>
            <a:r>
              <a:rPr lang="en-US" sz="3200" dirty="0" err="1"/>
              <a:t>luas</a:t>
            </a:r>
            <a:r>
              <a:rPr lang="en-US" sz="3200" dirty="0"/>
              <a:t>. Setelah Abraham Lincoln </a:t>
            </a:r>
            <a:r>
              <a:rPr lang="en-US" sz="3200" dirty="0" err="1"/>
              <a:t>mengumumkan</a:t>
            </a:r>
            <a:r>
              <a:rPr lang="en-US" sz="3200" dirty="0"/>
              <a:t> </a:t>
            </a:r>
            <a:r>
              <a:rPr lang="en-US" sz="3200" dirty="0" err="1"/>
              <a:t>emansipasi</a:t>
            </a:r>
            <a:r>
              <a:rPr lang="en-US" sz="3200" dirty="0"/>
              <a:t> </a:t>
            </a:r>
            <a:r>
              <a:rPr lang="en-US" sz="3200" dirty="0" err="1"/>
              <a:t>kaum</a:t>
            </a:r>
            <a:r>
              <a:rPr lang="en-US" sz="3200" dirty="0"/>
              <a:t> </a:t>
            </a:r>
            <a:r>
              <a:rPr lang="en-US" sz="3200" dirty="0" err="1"/>
              <a:t>kulit</a:t>
            </a:r>
            <a:r>
              <a:rPr lang="en-US" sz="3200" dirty="0"/>
              <a:t> </a:t>
            </a:r>
            <a:r>
              <a:rPr lang="en-US" sz="3200" dirty="0" err="1"/>
              <a:t>hitam</a:t>
            </a:r>
            <a:r>
              <a:rPr lang="en-US" sz="3200" dirty="0"/>
              <a:t>, para </a:t>
            </a:r>
            <a:r>
              <a:rPr lang="en-US" sz="3200" dirty="0" err="1"/>
              <a:t>budak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otomatis</a:t>
            </a:r>
            <a:r>
              <a:rPr lang="en-US" sz="3200" dirty="0"/>
              <a:t> </a:t>
            </a:r>
            <a:r>
              <a:rPr lang="en-US" sz="3200" dirty="0" err="1"/>
              <a:t>merdeka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4980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B651E-D655-4AD9-887C-EA191D30C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546" y="490330"/>
            <a:ext cx="10305731" cy="6122505"/>
          </a:xfrm>
        </p:spPr>
        <p:txBody>
          <a:bodyPr>
            <a:noAutofit/>
          </a:bodyPr>
          <a:lstStyle/>
          <a:p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mengherankan</a:t>
            </a:r>
            <a:r>
              <a:rPr lang="en-US" sz="3200" dirty="0"/>
              <a:t> </a:t>
            </a:r>
            <a:r>
              <a:rPr lang="en-US" sz="3200" dirty="0" err="1"/>
              <a:t>apabila</a:t>
            </a:r>
            <a:r>
              <a:rPr lang="en-US" sz="3200" dirty="0"/>
              <a:t> </a:t>
            </a:r>
            <a:r>
              <a:rPr lang="en-US" sz="3200" dirty="0" err="1"/>
              <a:t>setelah</a:t>
            </a:r>
            <a:r>
              <a:rPr lang="en-US" sz="3200" dirty="0"/>
              <a:t> </a:t>
            </a:r>
            <a:r>
              <a:rPr lang="en-US" sz="3200" dirty="0" err="1"/>
              <a:t>ratusan</a:t>
            </a:r>
            <a:r>
              <a:rPr lang="en-US" sz="3200" dirty="0"/>
              <a:t> </a:t>
            </a:r>
            <a:r>
              <a:rPr lang="en-US" sz="3200" dirty="0" err="1"/>
              <a:t>tahun</a:t>
            </a:r>
            <a:r>
              <a:rPr lang="en-US" sz="3200" dirty="0"/>
              <a:t> </a:t>
            </a:r>
            <a:r>
              <a:rPr lang="en-US" sz="3200" dirty="0" err="1"/>
              <a:t>merdeka</a:t>
            </a:r>
            <a:r>
              <a:rPr lang="en-US" sz="3200" dirty="0"/>
              <a:t>, Amerika </a:t>
            </a:r>
            <a:r>
              <a:rPr lang="en-US" sz="3200" dirty="0" err="1"/>
              <a:t>belum</a:t>
            </a:r>
            <a:r>
              <a:rPr lang="en-US" sz="3200" dirty="0"/>
              <a:t> juga </a:t>
            </a:r>
            <a:r>
              <a:rPr lang="en-US" sz="3200" dirty="0" err="1"/>
              <a:t>mencapai</a:t>
            </a:r>
            <a:r>
              <a:rPr lang="en-US" sz="3200" dirty="0"/>
              <a:t> </a:t>
            </a:r>
            <a:r>
              <a:rPr lang="en-US" sz="3200" dirty="0" err="1"/>
              <a:t>kebahagiaan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. </a:t>
            </a:r>
            <a:r>
              <a:rPr lang="en-US" sz="3200" dirty="0" err="1"/>
              <a:t>Semangat</a:t>
            </a:r>
            <a:r>
              <a:rPr lang="en-US" sz="3200" dirty="0"/>
              <a:t> </a:t>
            </a:r>
            <a:r>
              <a:rPr lang="en-US" sz="3200" dirty="0" err="1"/>
              <a:t>keunggulan</a:t>
            </a:r>
            <a:r>
              <a:rPr lang="en-US" sz="3200" dirty="0"/>
              <a:t> orang </a:t>
            </a:r>
            <a:r>
              <a:rPr lang="en-US" sz="3200" dirty="0" err="1"/>
              <a:t>kulit</a:t>
            </a:r>
            <a:r>
              <a:rPr lang="en-US" sz="3200" dirty="0"/>
              <a:t> </a:t>
            </a:r>
            <a:r>
              <a:rPr lang="en-US" sz="3200" dirty="0" err="1"/>
              <a:t>putih</a:t>
            </a:r>
            <a:r>
              <a:rPr lang="en-US" sz="3200" dirty="0"/>
              <a:t> yang </a:t>
            </a:r>
            <a:r>
              <a:rPr lang="en-US" sz="3200" dirty="0" err="1"/>
              <a:t>hidup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menindas</a:t>
            </a:r>
            <a:r>
              <a:rPr lang="en-US" sz="3200" dirty="0"/>
              <a:t> orang </a:t>
            </a:r>
            <a:r>
              <a:rPr lang="en-US" sz="3200" dirty="0" err="1"/>
              <a:t>kulit</a:t>
            </a:r>
            <a:r>
              <a:rPr lang="en-US" sz="3200" dirty="0"/>
              <a:t> </a:t>
            </a:r>
            <a:r>
              <a:rPr lang="en-US" sz="3200" dirty="0" err="1"/>
              <a:t>hitam</a:t>
            </a:r>
            <a:r>
              <a:rPr lang="en-US" sz="3200" dirty="0"/>
              <a:t> </a:t>
            </a:r>
            <a:r>
              <a:rPr lang="en-US" sz="3200" dirty="0" err="1"/>
              <a:t>belum</a:t>
            </a:r>
            <a:r>
              <a:rPr lang="en-US" sz="3200" dirty="0"/>
              <a:t> </a:t>
            </a:r>
            <a:r>
              <a:rPr lang="en-US" sz="3200" dirty="0" err="1"/>
              <a:t>sepenuhnya</a:t>
            </a:r>
            <a:r>
              <a:rPr lang="en-US" sz="3200" dirty="0"/>
              <a:t> </a:t>
            </a:r>
            <a:r>
              <a:rPr lang="en-US" sz="3200" dirty="0" err="1"/>
              <a:t>hilang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jiwa</a:t>
            </a:r>
            <a:r>
              <a:rPr lang="en-US" sz="3200" dirty="0"/>
              <a:t> </a:t>
            </a:r>
            <a:r>
              <a:rPr lang="en-US" sz="3200" dirty="0" err="1"/>
              <a:t>mereka</a:t>
            </a:r>
            <a:r>
              <a:rPr lang="en-US" sz="3200" dirty="0"/>
              <a:t>. Kita </a:t>
            </a:r>
            <a:r>
              <a:rPr lang="en-US" sz="3200" dirty="0" err="1"/>
              <a:t>baru</a:t>
            </a:r>
            <a:r>
              <a:rPr lang="en-US" sz="3200" dirty="0"/>
              <a:t> </a:t>
            </a:r>
            <a:r>
              <a:rPr lang="en-US" sz="3200" dirty="0" err="1"/>
              <a:t>memahami</a:t>
            </a:r>
            <a:r>
              <a:rPr lang="en-US" sz="3200" dirty="0"/>
              <a:t> </a:t>
            </a:r>
            <a:r>
              <a:rPr lang="en-US" sz="3200" dirty="0" err="1"/>
              <a:t>apa</a:t>
            </a:r>
            <a:r>
              <a:rPr lang="en-US" sz="3200" dirty="0"/>
              <a:t> </a:t>
            </a:r>
            <a:r>
              <a:rPr lang="en-US" sz="3200" dirty="0" err="1"/>
              <a:t>sebabnya</a:t>
            </a:r>
            <a:r>
              <a:rPr lang="en-US" sz="3200" dirty="0"/>
              <a:t> </a:t>
            </a:r>
            <a:r>
              <a:rPr lang="en-US" sz="3200" dirty="0" err="1"/>
              <a:t>ketika</a:t>
            </a:r>
            <a:r>
              <a:rPr lang="en-US" sz="3200" dirty="0"/>
              <a:t> Dr. Martin Luther King, Jr. </a:t>
            </a:r>
            <a:r>
              <a:rPr lang="en-US" sz="3200" dirty="0" err="1"/>
              <a:t>menuliskan</a:t>
            </a:r>
            <a:r>
              <a:rPr lang="en-US" sz="3200" dirty="0"/>
              <a:t> kata-kata </a:t>
            </a:r>
            <a:r>
              <a:rPr lang="en-US" sz="3200" dirty="0" err="1"/>
              <a:t>perjuangannya</a:t>
            </a:r>
            <a:r>
              <a:rPr lang="en-US" sz="3200" dirty="0"/>
              <a:t>, “</a:t>
            </a:r>
            <a:r>
              <a:rPr lang="en-US" sz="3200" dirty="0" err="1"/>
              <a:t>Busur</a:t>
            </a:r>
            <a:r>
              <a:rPr lang="en-US" sz="3200" dirty="0"/>
              <a:t> moral </a:t>
            </a:r>
            <a:r>
              <a:rPr lang="en-US" sz="3200" dirty="0" err="1"/>
              <a:t>sejagad</a:t>
            </a:r>
            <a:r>
              <a:rPr lang="en-US" sz="3200" dirty="0"/>
              <a:t> </a:t>
            </a:r>
            <a:r>
              <a:rPr lang="en-US" sz="3200" dirty="0" err="1"/>
              <a:t>memang</a:t>
            </a:r>
            <a:r>
              <a:rPr lang="en-US" sz="3200" dirty="0"/>
              <a:t> </a:t>
            </a:r>
            <a:r>
              <a:rPr lang="en-US" sz="3200" dirty="0" err="1"/>
              <a:t>panjang</a:t>
            </a:r>
            <a:r>
              <a:rPr lang="en-US" sz="3200" dirty="0"/>
              <a:t>, </a:t>
            </a:r>
            <a:r>
              <a:rPr lang="en-US" sz="3200" dirty="0" err="1"/>
              <a:t>tetapi</a:t>
            </a:r>
            <a:r>
              <a:rPr lang="en-US" sz="3200" dirty="0"/>
              <a:t> </a:t>
            </a:r>
            <a:r>
              <a:rPr lang="en-US" sz="3200" dirty="0" err="1"/>
              <a:t>lengkungannya</a:t>
            </a:r>
            <a:r>
              <a:rPr lang="en-US" sz="3200" dirty="0"/>
              <a:t> </a:t>
            </a:r>
            <a:r>
              <a:rPr lang="en-US" sz="3200" dirty="0" err="1"/>
              <a:t>mengarah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 </a:t>
            </a:r>
            <a:r>
              <a:rPr lang="en-US" sz="3200" dirty="0" err="1"/>
              <a:t>keadilan</a:t>
            </a:r>
            <a:r>
              <a:rPr lang="en-US" sz="3200" dirty="0"/>
              <a:t>” (Smith, 2018). King </a:t>
            </a:r>
            <a:r>
              <a:rPr lang="en-US" sz="3200" dirty="0" err="1"/>
              <a:t>menunjuk</a:t>
            </a:r>
            <a:r>
              <a:rPr lang="en-US" sz="3200" dirty="0"/>
              <a:t> pada </a:t>
            </a:r>
            <a:r>
              <a:rPr lang="en-US" sz="3200" dirty="0" err="1"/>
              <a:t>kenyataan</a:t>
            </a:r>
            <a:r>
              <a:rPr lang="en-US" sz="3200" dirty="0"/>
              <a:t> yang </a:t>
            </a:r>
            <a:r>
              <a:rPr lang="en-US" sz="3200" dirty="0" err="1"/>
              <a:t>ia</a:t>
            </a:r>
            <a:r>
              <a:rPr lang="en-US" sz="3200" dirty="0"/>
              <a:t> </a:t>
            </a:r>
            <a:r>
              <a:rPr lang="en-US" sz="3200" dirty="0" err="1"/>
              <a:t>hadapi</a:t>
            </a:r>
            <a:r>
              <a:rPr lang="en-US" sz="3200" dirty="0"/>
              <a:t> di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hidupnya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keadilan</a:t>
            </a:r>
            <a:r>
              <a:rPr lang="en-US" sz="3200" dirty="0"/>
              <a:t> </a:t>
            </a:r>
            <a:r>
              <a:rPr lang="en-US" sz="3200" dirty="0" err="1"/>
              <a:t>sama</a:t>
            </a:r>
            <a:r>
              <a:rPr lang="en-US" sz="3200" dirty="0"/>
              <a:t> </a:t>
            </a:r>
            <a:r>
              <a:rPr lang="en-US" sz="3200" dirty="0" err="1"/>
              <a:t>sekali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dirasakan</a:t>
            </a:r>
            <a:r>
              <a:rPr lang="en-US" sz="3200" dirty="0"/>
              <a:t> oleh </a:t>
            </a:r>
            <a:r>
              <a:rPr lang="en-US" sz="3200" dirty="0" err="1"/>
              <a:t>kaum</a:t>
            </a:r>
            <a:r>
              <a:rPr lang="en-US" sz="3200" dirty="0"/>
              <a:t> </a:t>
            </a:r>
            <a:r>
              <a:rPr lang="en-US" sz="3200" dirty="0" err="1"/>
              <a:t>kulit</a:t>
            </a:r>
            <a:r>
              <a:rPr lang="en-US" sz="3200" dirty="0"/>
              <a:t> </a:t>
            </a:r>
            <a:r>
              <a:rPr lang="en-US" sz="3200" dirty="0" err="1"/>
              <a:t>hitam</a:t>
            </a:r>
            <a:r>
              <a:rPr lang="en-US" sz="3200" dirty="0"/>
              <a:t> pada masa </a:t>
            </a:r>
            <a:r>
              <a:rPr lang="en-US" sz="3200" dirty="0" err="1"/>
              <a:t>hidupnya</a:t>
            </a:r>
            <a:r>
              <a:rPr lang="en-US" sz="3200" dirty="0"/>
              <a:t> di </a:t>
            </a:r>
            <a:r>
              <a:rPr lang="en-US" sz="3200" dirty="0" err="1"/>
              <a:t>tahun</a:t>
            </a:r>
            <a:r>
              <a:rPr lang="en-US" sz="3200" dirty="0"/>
              <a:t> 1950-an </a:t>
            </a:r>
            <a:r>
              <a:rPr lang="en-US" sz="3200" dirty="0" err="1"/>
              <a:t>hingga</a:t>
            </a:r>
            <a:r>
              <a:rPr lang="en-US" sz="3200" dirty="0"/>
              <a:t> </a:t>
            </a:r>
            <a:r>
              <a:rPr lang="en-US" sz="3200" dirty="0" err="1"/>
              <a:t>ia</a:t>
            </a:r>
            <a:r>
              <a:rPr lang="en-US" sz="3200" dirty="0"/>
              <a:t> </a:t>
            </a:r>
            <a:r>
              <a:rPr lang="en-US" sz="3200" dirty="0" err="1"/>
              <a:t>ditembak</a:t>
            </a:r>
            <a:r>
              <a:rPr lang="en-US" sz="3200" dirty="0"/>
              <a:t> </a:t>
            </a:r>
            <a:r>
              <a:rPr lang="en-US" sz="3200" dirty="0" err="1"/>
              <a:t>mati</a:t>
            </a:r>
            <a:r>
              <a:rPr lang="en-US" sz="3200" dirty="0"/>
              <a:t> pada </a:t>
            </a:r>
            <a:r>
              <a:rPr lang="en-US" sz="3200" dirty="0" err="1"/>
              <a:t>tahun</a:t>
            </a:r>
            <a:r>
              <a:rPr lang="en-US" sz="3200" dirty="0"/>
              <a:t> 1968.</a:t>
            </a:r>
          </a:p>
        </p:txBody>
      </p:sp>
    </p:spTree>
    <p:extLst>
      <p:ext uri="{BB962C8B-B14F-4D97-AF65-F5344CB8AC3E}">
        <p14:creationId xmlns:p14="http://schemas.microsoft.com/office/powerpoint/2010/main" val="697065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2D1E8-F687-4E83-9BB0-D6504308DF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816" y="583096"/>
            <a:ext cx="10800523" cy="5989981"/>
          </a:xfrm>
        </p:spPr>
        <p:txBody>
          <a:bodyPr>
            <a:noAutofit/>
          </a:bodyPr>
          <a:lstStyle/>
          <a:p>
            <a:r>
              <a:rPr lang="en-US" sz="3200" dirty="0"/>
              <a:t>Amerika </a:t>
            </a:r>
            <a:r>
              <a:rPr lang="en-US" sz="3200" dirty="0" err="1"/>
              <a:t>mungkin</a:t>
            </a:r>
            <a:r>
              <a:rPr lang="en-US" sz="3200" dirty="0"/>
              <a:t> </a:t>
            </a:r>
            <a:r>
              <a:rPr lang="en-US" sz="3200" dirty="0" err="1"/>
              <a:t>memiliki</a:t>
            </a:r>
            <a:r>
              <a:rPr lang="en-US" sz="3200" dirty="0"/>
              <a:t> </a:t>
            </a:r>
            <a:r>
              <a:rPr lang="en-US" sz="3200" dirty="0" err="1"/>
              <a:t>segala-galanya</a:t>
            </a:r>
            <a:r>
              <a:rPr lang="en-US" sz="3200" dirty="0"/>
              <a:t> dan </a:t>
            </a:r>
            <a:r>
              <a:rPr lang="en-US" sz="3200" dirty="0" err="1"/>
              <a:t>patut</a:t>
            </a:r>
            <a:r>
              <a:rPr lang="en-US" sz="3200" dirty="0"/>
              <a:t> </a:t>
            </a:r>
            <a:r>
              <a:rPr lang="en-US" sz="3200" dirty="0" err="1"/>
              <a:t>disebut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bangsa</a:t>
            </a:r>
            <a:r>
              <a:rPr lang="en-US" sz="3200" dirty="0"/>
              <a:t> </a:t>
            </a:r>
            <a:r>
              <a:rPr lang="en-US" sz="3200" dirty="0" err="1"/>
              <a:t>terkaya</a:t>
            </a:r>
            <a:r>
              <a:rPr lang="en-US" sz="3200" dirty="0"/>
              <a:t> di dunia. </a:t>
            </a:r>
            <a:r>
              <a:rPr lang="en-US" sz="3200" dirty="0" err="1"/>
              <a:t>Namun</a:t>
            </a:r>
            <a:r>
              <a:rPr lang="en-US" sz="3200" dirty="0"/>
              <a:t>, </a:t>
            </a:r>
            <a:r>
              <a:rPr lang="en-US" sz="3200" dirty="0" err="1"/>
              <a:t>selama</a:t>
            </a:r>
            <a:r>
              <a:rPr lang="en-US" sz="3200" dirty="0"/>
              <a:t> </a:t>
            </a:r>
            <a:r>
              <a:rPr lang="en-US" sz="3200" dirty="0" err="1"/>
              <a:t>ketidakadilan</a:t>
            </a:r>
            <a:r>
              <a:rPr lang="en-US" sz="3200" dirty="0"/>
              <a:t> </a:t>
            </a:r>
            <a:r>
              <a:rPr lang="en-US" sz="3200" dirty="0" err="1"/>
              <a:t>dirasakan</a:t>
            </a:r>
            <a:r>
              <a:rPr lang="en-US" sz="3200" dirty="0"/>
              <a:t> oleh </a:t>
            </a:r>
            <a:r>
              <a:rPr lang="en-US" sz="3200" dirty="0" err="1"/>
              <a:t>sebagian</a:t>
            </a:r>
            <a:r>
              <a:rPr lang="en-US" sz="3200" dirty="0"/>
              <a:t> </a:t>
            </a:r>
            <a:r>
              <a:rPr lang="en-US" sz="3200" dirty="0" err="1"/>
              <a:t>bangsanya</a:t>
            </a:r>
            <a:r>
              <a:rPr lang="en-US" sz="3200" dirty="0"/>
              <a:t>, </a:t>
            </a:r>
            <a:r>
              <a:rPr lang="en-US" sz="3200" dirty="0" err="1"/>
              <a:t>kekayaan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akan</a:t>
            </a:r>
            <a:r>
              <a:rPr lang="en-US" sz="3200" dirty="0"/>
              <a:t> </a:t>
            </a:r>
            <a:r>
              <a:rPr lang="en-US" sz="3200" dirty="0" err="1"/>
              <a:t>berarti</a:t>
            </a:r>
            <a:r>
              <a:rPr lang="en-US" sz="3200" dirty="0"/>
              <a:t>. </a:t>
            </a:r>
            <a:r>
              <a:rPr lang="en-US" sz="3200" dirty="0" err="1"/>
              <a:t>Itulah</a:t>
            </a:r>
            <a:r>
              <a:rPr lang="en-US" sz="3200" dirty="0"/>
              <a:t> </a:t>
            </a:r>
            <a:r>
              <a:rPr lang="en-US" sz="3200" dirty="0" err="1"/>
              <a:t>sebabnya</a:t>
            </a:r>
            <a:r>
              <a:rPr lang="en-US" sz="3200" dirty="0"/>
              <a:t> King </a:t>
            </a:r>
            <a:r>
              <a:rPr lang="en-US" sz="3200" dirty="0" err="1"/>
              <a:t>berjuang</a:t>
            </a:r>
            <a:r>
              <a:rPr lang="en-US" sz="3200" dirty="0"/>
              <a:t> </a:t>
            </a:r>
            <a:r>
              <a:rPr lang="en-US" sz="3200" dirty="0" err="1"/>
              <a:t>bersama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rekan-rekannya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menuntut</a:t>
            </a:r>
            <a:r>
              <a:rPr lang="en-US" sz="3200" dirty="0"/>
              <a:t> </a:t>
            </a:r>
            <a:r>
              <a:rPr lang="en-US" sz="3200" dirty="0" err="1"/>
              <a:t>keadilan</a:t>
            </a:r>
            <a:r>
              <a:rPr lang="en-US" sz="3200" dirty="0"/>
              <a:t>. </a:t>
            </a:r>
          </a:p>
          <a:p>
            <a:r>
              <a:rPr lang="en-US" sz="3200" dirty="0" err="1"/>
              <a:t>Sampai</a:t>
            </a:r>
            <a:r>
              <a:rPr lang="en-US" sz="3200" dirty="0"/>
              <a:t> </a:t>
            </a:r>
            <a:r>
              <a:rPr lang="en-US" sz="3200" dirty="0" err="1"/>
              <a:t>sekarang</a:t>
            </a:r>
            <a:r>
              <a:rPr lang="en-US" sz="3200" dirty="0"/>
              <a:t> </a:t>
            </a:r>
            <a:r>
              <a:rPr lang="en-US" sz="3200" dirty="0" err="1"/>
              <a:t>perjuangan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 </a:t>
            </a:r>
            <a:r>
              <a:rPr lang="en-US" sz="3200" dirty="0" err="1"/>
              <a:t>belum</a:t>
            </a:r>
            <a:r>
              <a:rPr lang="en-US" sz="3200" dirty="0"/>
              <a:t> </a:t>
            </a:r>
            <a:r>
              <a:rPr lang="en-US" sz="3200" dirty="0" err="1"/>
              <a:t>selesai</a:t>
            </a:r>
            <a:r>
              <a:rPr lang="en-US" sz="3200" dirty="0"/>
              <a:t> </a:t>
            </a:r>
            <a:r>
              <a:rPr lang="en-US" sz="3200" dirty="0" err="1"/>
              <a:t>walaupun</a:t>
            </a:r>
            <a:r>
              <a:rPr lang="en-US" sz="3200" dirty="0"/>
              <a:t> Barack Obama dan Kamala Harris masing-masing </a:t>
            </a:r>
            <a:r>
              <a:rPr lang="en-US" sz="3200" dirty="0" err="1"/>
              <a:t>sudah</a:t>
            </a:r>
            <a:r>
              <a:rPr lang="en-US" sz="3200" dirty="0"/>
              <a:t> </a:t>
            </a:r>
            <a:r>
              <a:rPr lang="en-US" sz="3200" dirty="0" err="1"/>
              <a:t>terpilih</a:t>
            </a:r>
            <a:r>
              <a:rPr lang="en-US" sz="3200" dirty="0"/>
              <a:t>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presiden</a:t>
            </a:r>
            <a:r>
              <a:rPr lang="en-US" sz="3200" dirty="0"/>
              <a:t> (</a:t>
            </a:r>
            <a:r>
              <a:rPr lang="en-US" sz="3200" dirty="0" err="1"/>
              <a:t>tahun</a:t>
            </a:r>
            <a:r>
              <a:rPr lang="en-US" sz="3200" dirty="0"/>
              <a:t> 2009-2017) dan wakil </a:t>
            </a:r>
            <a:r>
              <a:rPr lang="en-US" sz="3200" dirty="0" err="1"/>
              <a:t>presiden</a:t>
            </a:r>
            <a:r>
              <a:rPr lang="en-US" sz="3200" dirty="0"/>
              <a:t> Amerika </a:t>
            </a:r>
            <a:r>
              <a:rPr lang="en-US" sz="3200" dirty="0" err="1"/>
              <a:t>Serikat</a:t>
            </a:r>
            <a:r>
              <a:rPr lang="en-US" sz="3200" dirty="0"/>
              <a:t> (</a:t>
            </a:r>
            <a:r>
              <a:rPr lang="en-US" sz="3200" dirty="0" err="1"/>
              <a:t>terpilih</a:t>
            </a:r>
            <a:r>
              <a:rPr lang="en-US" sz="3200" dirty="0"/>
              <a:t> pada </a:t>
            </a:r>
            <a:r>
              <a:rPr lang="en-US" sz="3200" dirty="0" err="1"/>
              <a:t>tahun</a:t>
            </a:r>
            <a:r>
              <a:rPr lang="en-US" sz="3200" dirty="0"/>
              <a:t> 2020). Orang </a:t>
            </a:r>
            <a:r>
              <a:rPr lang="en-US" sz="3200" dirty="0" err="1"/>
              <a:t>kulit</a:t>
            </a:r>
            <a:r>
              <a:rPr lang="en-US" sz="3200" dirty="0"/>
              <a:t> </a:t>
            </a:r>
            <a:r>
              <a:rPr lang="en-US" sz="3200" dirty="0" err="1"/>
              <a:t>hitam</a:t>
            </a:r>
            <a:r>
              <a:rPr lang="en-US" sz="3200" dirty="0"/>
              <a:t> di Amerika </a:t>
            </a:r>
            <a:r>
              <a:rPr lang="en-US" sz="3200" dirty="0" err="1"/>
              <a:t>masih</a:t>
            </a:r>
            <a:r>
              <a:rPr lang="en-US" sz="3200" dirty="0"/>
              <a:t> </a:t>
            </a:r>
            <a:r>
              <a:rPr lang="en-US" sz="3200" dirty="0" err="1"/>
              <a:t>terus</a:t>
            </a:r>
            <a:r>
              <a:rPr lang="en-US" sz="3200" dirty="0"/>
              <a:t> </a:t>
            </a:r>
            <a:r>
              <a:rPr lang="en-US" sz="3200" dirty="0" err="1"/>
              <a:t>berseru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 Allah </a:t>
            </a:r>
            <a:r>
              <a:rPr lang="en-US" sz="3200" dirty="0" err="1"/>
              <a:t>menuntut</a:t>
            </a:r>
            <a:r>
              <a:rPr lang="en-US" sz="3200" dirty="0"/>
              <a:t> </a:t>
            </a:r>
            <a:r>
              <a:rPr lang="en-US" sz="3200" dirty="0" err="1"/>
              <a:t>keadilan</a:t>
            </a:r>
            <a:r>
              <a:rPr lang="en-US" sz="3200" dirty="0"/>
              <a:t> </a:t>
            </a:r>
            <a:r>
              <a:rPr lang="en-US" sz="3200" dirty="0" err="1"/>
              <a:t>supaya</a:t>
            </a:r>
            <a:r>
              <a:rPr lang="en-US" sz="3200" dirty="0"/>
              <a:t> </a:t>
            </a:r>
            <a:r>
              <a:rPr lang="en-US" sz="3200" dirty="0" err="1"/>
              <a:t>peristiwa</a:t>
            </a:r>
            <a:r>
              <a:rPr lang="en-US" sz="3200" dirty="0"/>
              <a:t> </a:t>
            </a:r>
            <a:r>
              <a:rPr lang="en-US" sz="3200" dirty="0" err="1"/>
              <a:t>seperti</a:t>
            </a:r>
            <a:r>
              <a:rPr lang="en-US" sz="3200" dirty="0"/>
              <a:t> yang </a:t>
            </a:r>
            <a:r>
              <a:rPr lang="en-US" sz="3200" dirty="0" err="1"/>
              <a:t>dialami</a:t>
            </a:r>
            <a:r>
              <a:rPr lang="en-US" sz="3200" dirty="0"/>
              <a:t> George Floyd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terjadi</a:t>
            </a:r>
            <a:r>
              <a:rPr lang="en-US" sz="3200" dirty="0"/>
              <a:t> </a:t>
            </a:r>
            <a:r>
              <a:rPr lang="en-US" sz="3200" dirty="0" err="1"/>
              <a:t>lagi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215510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359E3-F8F8-4377-AD1E-075C7807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3330" y="627343"/>
            <a:ext cx="10332235" cy="58264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/>
              <a:t>George Floyd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seorang</a:t>
            </a:r>
            <a:r>
              <a:rPr lang="en-US" sz="3200" dirty="0"/>
              <a:t> </a:t>
            </a:r>
            <a:r>
              <a:rPr lang="en-US" sz="3200" dirty="0" err="1"/>
              <a:t>pria</a:t>
            </a:r>
            <a:r>
              <a:rPr lang="en-US" sz="3200" dirty="0"/>
              <a:t> </a:t>
            </a:r>
            <a:r>
              <a:rPr lang="en-US" sz="3200" dirty="0" err="1"/>
              <a:t>kulit</a:t>
            </a:r>
            <a:r>
              <a:rPr lang="en-US" sz="3200" dirty="0"/>
              <a:t> </a:t>
            </a:r>
            <a:r>
              <a:rPr lang="en-US" sz="3200" dirty="0" err="1"/>
              <a:t>hitam</a:t>
            </a:r>
            <a:r>
              <a:rPr lang="en-US" sz="3200" dirty="0"/>
              <a:t> yang </a:t>
            </a:r>
            <a:r>
              <a:rPr lang="en-US" sz="3200" dirty="0" err="1"/>
              <a:t>ditangkap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tuduhan</a:t>
            </a:r>
            <a:r>
              <a:rPr lang="en-US" sz="3200" dirty="0"/>
              <a:t> </a:t>
            </a:r>
            <a:r>
              <a:rPr lang="en-US" sz="3200" dirty="0" err="1"/>
              <a:t>menggunakan</a:t>
            </a:r>
            <a:r>
              <a:rPr lang="en-US" sz="3200" dirty="0"/>
              <a:t> uang </a:t>
            </a:r>
            <a:r>
              <a:rPr lang="en-US" sz="3200" dirty="0" err="1"/>
              <a:t>palsu</a:t>
            </a:r>
            <a:r>
              <a:rPr lang="en-US" sz="3200" dirty="0"/>
              <a:t> </a:t>
            </a:r>
            <a:r>
              <a:rPr lang="en-US" sz="3200" dirty="0" err="1"/>
              <a:t>saat</a:t>
            </a:r>
            <a:r>
              <a:rPr lang="en-US" sz="3200" dirty="0"/>
              <a:t> </a:t>
            </a:r>
            <a:r>
              <a:rPr lang="en-US" sz="3200" dirty="0" err="1"/>
              <a:t>membeli</a:t>
            </a:r>
            <a:r>
              <a:rPr lang="en-US" sz="3200" dirty="0"/>
              <a:t> </a:t>
            </a:r>
            <a:r>
              <a:rPr lang="en-US" sz="3200" dirty="0" err="1"/>
              <a:t>rokok</a:t>
            </a:r>
            <a:r>
              <a:rPr lang="en-US" sz="3200" dirty="0"/>
              <a:t> pada </a:t>
            </a:r>
            <a:r>
              <a:rPr lang="en-US" sz="3200" dirty="0" err="1"/>
              <a:t>tanggal</a:t>
            </a:r>
            <a:r>
              <a:rPr lang="en-US" sz="3200" dirty="0"/>
              <a:t> 25 Mei 2020. Malam </a:t>
            </a:r>
            <a:r>
              <a:rPr lang="en-US" sz="3200" dirty="0" err="1"/>
              <a:t>itu</a:t>
            </a:r>
            <a:r>
              <a:rPr lang="en-US" sz="3200" dirty="0"/>
              <a:t> juga, </a:t>
            </a:r>
            <a:r>
              <a:rPr lang="en-US" sz="3200" dirty="0" err="1"/>
              <a:t>ia</a:t>
            </a:r>
            <a:r>
              <a:rPr lang="en-US" sz="3200" dirty="0"/>
              <a:t> </a:t>
            </a:r>
            <a:r>
              <a:rPr lang="en-US" sz="3200" dirty="0" err="1"/>
              <a:t>meninggal</a:t>
            </a:r>
            <a:r>
              <a:rPr lang="en-US" sz="3200" dirty="0"/>
              <a:t> </a:t>
            </a:r>
            <a:r>
              <a:rPr lang="en-US" sz="3200" dirty="0" err="1"/>
              <a:t>setelah</a:t>
            </a:r>
            <a:r>
              <a:rPr lang="en-US" sz="3200" dirty="0"/>
              <a:t> </a:t>
            </a:r>
            <a:r>
              <a:rPr lang="en-US" sz="3200" dirty="0" err="1"/>
              <a:t>seorang</a:t>
            </a:r>
            <a:r>
              <a:rPr lang="en-US" sz="3200" dirty="0"/>
              <a:t> </a:t>
            </a:r>
            <a:r>
              <a:rPr lang="en-US" sz="3200" dirty="0" err="1"/>
              <a:t>polisi</a:t>
            </a:r>
            <a:r>
              <a:rPr lang="en-US" sz="3200" dirty="0"/>
              <a:t> </a:t>
            </a:r>
            <a:r>
              <a:rPr lang="en-US" sz="3200" dirty="0" err="1"/>
              <a:t>menindih</a:t>
            </a:r>
            <a:r>
              <a:rPr lang="en-US" sz="3200" dirty="0"/>
              <a:t> </a:t>
            </a:r>
            <a:r>
              <a:rPr lang="en-US" sz="3200" dirty="0" err="1"/>
              <a:t>lehernya</a:t>
            </a:r>
            <a:r>
              <a:rPr lang="en-US" sz="3200" dirty="0"/>
              <a:t> </a:t>
            </a:r>
            <a:r>
              <a:rPr lang="en-US" sz="3200" dirty="0" err="1"/>
              <a:t>selama</a:t>
            </a:r>
            <a:r>
              <a:rPr lang="en-US" sz="3200" dirty="0"/>
              <a:t> </a:t>
            </a:r>
            <a:r>
              <a:rPr lang="en-US" sz="3200" dirty="0" err="1"/>
              <a:t>hampir</a:t>
            </a:r>
            <a:r>
              <a:rPr lang="en-US" sz="3200" dirty="0"/>
              <a:t> 9 </a:t>
            </a:r>
            <a:r>
              <a:rPr lang="en-US" sz="3200" dirty="0" err="1"/>
              <a:t>menit</a:t>
            </a:r>
            <a:r>
              <a:rPr lang="en-US" sz="3200" dirty="0"/>
              <a:t>. </a:t>
            </a:r>
            <a:r>
              <a:rPr lang="en-US" sz="3200" dirty="0" err="1"/>
              <a:t>Kisah</a:t>
            </a:r>
            <a:r>
              <a:rPr lang="en-US" sz="3200" dirty="0"/>
              <a:t> </a:t>
            </a:r>
            <a:r>
              <a:rPr lang="en-US" sz="3200" dirty="0" err="1"/>
              <a:t>lengkapnya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kalian </a:t>
            </a:r>
            <a:r>
              <a:rPr lang="en-US" sz="3200" dirty="0" err="1"/>
              <a:t>ikuti</a:t>
            </a:r>
            <a:r>
              <a:rPr lang="en-US" sz="3200" dirty="0"/>
              <a:t> di portal kompas.com (2020)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tautan</a:t>
            </a:r>
            <a:r>
              <a:rPr lang="en-US" sz="3200" dirty="0"/>
              <a:t> </a:t>
            </a:r>
            <a:r>
              <a:rPr lang="en-US" sz="3200" dirty="0" err="1"/>
              <a:t>lengkap</a:t>
            </a:r>
            <a:r>
              <a:rPr lang="en-US" sz="3200" dirty="0"/>
              <a:t> di Daftar Pustaka. </a:t>
            </a:r>
          </a:p>
          <a:p>
            <a:pPr marL="0" indent="0">
              <a:buNone/>
            </a:pPr>
            <a:r>
              <a:rPr lang="en-US" sz="3200" dirty="0" err="1"/>
              <a:t>Tema</a:t>
            </a:r>
            <a:r>
              <a:rPr lang="en-US" sz="3200" dirty="0"/>
              <a:t> “Allah </a:t>
            </a:r>
            <a:r>
              <a:rPr lang="en-US" sz="3200" dirty="0" err="1"/>
              <a:t>Pembaru</a:t>
            </a:r>
            <a:r>
              <a:rPr lang="en-US" sz="3200" dirty="0"/>
              <a:t> </a:t>
            </a:r>
            <a:r>
              <a:rPr lang="en-US" sz="3200" dirty="0" err="1"/>
              <a:t>Kehidupan</a:t>
            </a:r>
            <a:r>
              <a:rPr lang="en-US" sz="3200" dirty="0"/>
              <a:t>”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didasarkan</a:t>
            </a:r>
            <a:r>
              <a:rPr lang="en-US" sz="3200" dirty="0"/>
              <a:t> pada </a:t>
            </a:r>
            <a:r>
              <a:rPr lang="en-US" sz="3200" dirty="0" err="1"/>
              <a:t>keyakinan</a:t>
            </a:r>
            <a:r>
              <a:rPr lang="en-US" sz="3200" dirty="0"/>
              <a:t> yang </a:t>
            </a:r>
            <a:r>
              <a:rPr lang="en-US" sz="3200" dirty="0" err="1"/>
              <a:t>berlawanan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pandangan</a:t>
            </a:r>
            <a:r>
              <a:rPr lang="en-US" sz="3200" dirty="0"/>
              <a:t> </a:t>
            </a:r>
            <a:r>
              <a:rPr lang="en-US" sz="3200" dirty="0" err="1"/>
              <a:t>kaum</a:t>
            </a:r>
            <a:r>
              <a:rPr lang="en-US" sz="3200" dirty="0"/>
              <a:t> </a:t>
            </a:r>
            <a:r>
              <a:rPr lang="en-US" sz="3200" dirty="0" err="1"/>
              <a:t>Deis</a:t>
            </a:r>
            <a:r>
              <a:rPr lang="en-US" sz="3200" dirty="0"/>
              <a:t> </a:t>
            </a:r>
            <a:r>
              <a:rPr lang="en-US" sz="3200" dirty="0" err="1"/>
              <a:t>tentang</a:t>
            </a:r>
            <a:r>
              <a:rPr lang="en-US" sz="3200" dirty="0"/>
              <a:t> Allah. Allah yang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kenal</a:t>
            </a:r>
            <a:r>
              <a:rPr lang="en-US" sz="3200" dirty="0"/>
              <a:t> </a:t>
            </a:r>
            <a:r>
              <a:rPr lang="en-US" sz="3200" dirty="0" err="1"/>
              <a:t>bukanlah</a:t>
            </a:r>
            <a:r>
              <a:rPr lang="en-US" sz="3200" dirty="0"/>
              <a:t> Allah yang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peduli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hidup</a:t>
            </a:r>
            <a:r>
              <a:rPr lang="en-US" sz="3200" dirty="0"/>
              <a:t> </a:t>
            </a:r>
            <a:r>
              <a:rPr lang="en-US" sz="3200" dirty="0" err="1"/>
              <a:t>manusia</a:t>
            </a:r>
            <a:r>
              <a:rPr lang="en-US" sz="3200" dirty="0"/>
              <a:t> dan </a:t>
            </a:r>
            <a:r>
              <a:rPr lang="en-US" sz="3200" dirty="0" err="1"/>
              <a:t>seluruh</a:t>
            </a:r>
            <a:r>
              <a:rPr lang="en-US" sz="3200" dirty="0"/>
              <a:t> </a:t>
            </a:r>
            <a:r>
              <a:rPr lang="en-US" sz="3200" dirty="0" err="1"/>
              <a:t>alam</a:t>
            </a:r>
            <a:r>
              <a:rPr lang="en-US" sz="3200" dirty="0"/>
              <a:t> </a:t>
            </a:r>
            <a:r>
              <a:rPr lang="en-US" sz="3200" dirty="0" err="1"/>
              <a:t>semesta</a:t>
            </a:r>
            <a:r>
              <a:rPr lang="en-US" sz="3200" dirty="0"/>
              <a:t>. Allah yang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kenal</a:t>
            </a:r>
            <a:r>
              <a:rPr lang="en-US" sz="3200" dirty="0"/>
              <a:t> </a:t>
            </a:r>
            <a:r>
              <a:rPr lang="en-US" sz="3200" dirty="0" err="1"/>
              <a:t>bukanlah</a:t>
            </a:r>
            <a:r>
              <a:rPr lang="en-US" sz="3200" dirty="0"/>
              <a:t> Allah yang </a:t>
            </a:r>
            <a:r>
              <a:rPr lang="en-US" sz="3200" dirty="0" err="1"/>
              <a:t>jauh</a:t>
            </a:r>
            <a:r>
              <a:rPr lang="en-US" sz="3200" dirty="0"/>
              <a:t>, </a:t>
            </a:r>
            <a:r>
              <a:rPr lang="en-US" sz="3200" dirty="0" err="1"/>
              <a:t>terasing,atau</a:t>
            </a:r>
            <a:r>
              <a:rPr lang="en-US" sz="3200" dirty="0"/>
              <a:t> </a:t>
            </a:r>
            <a:r>
              <a:rPr lang="en-US" sz="3200" dirty="0" err="1"/>
              <a:t>tidur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71008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FA536-E7C5-475B-8E35-624BD1AB1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Peranan Allah di dalam </a:t>
            </a:r>
            <a:br>
              <a:rPr lang="it-IT" dirty="0"/>
            </a:br>
            <a:r>
              <a:rPr lang="it-IT" dirty="0"/>
              <a:t>Kemerdekaan Indonesia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0C1B6-C8C3-4D11-978A-2856EE7F8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974574"/>
            <a:ext cx="9921418" cy="4545496"/>
          </a:xfrm>
        </p:spPr>
        <p:txBody>
          <a:bodyPr>
            <a:noAutofit/>
          </a:bodyPr>
          <a:lstStyle/>
          <a:p>
            <a:r>
              <a:rPr lang="en-US" sz="2800" dirty="0"/>
              <a:t>Alinea </a:t>
            </a:r>
            <a:r>
              <a:rPr lang="en-US" sz="2800" dirty="0" err="1"/>
              <a:t>ketiga</a:t>
            </a:r>
            <a:r>
              <a:rPr lang="en-US" sz="2800" dirty="0"/>
              <a:t> </a:t>
            </a:r>
            <a:r>
              <a:rPr lang="en-US" sz="2800" dirty="0" err="1"/>
              <a:t>Mukadimah</a:t>
            </a:r>
            <a:r>
              <a:rPr lang="en-US" sz="2800" dirty="0"/>
              <a:t> UUD RI </a:t>
            </a:r>
            <a:r>
              <a:rPr lang="en-US" sz="2800" dirty="0" err="1"/>
              <a:t>tahun</a:t>
            </a:r>
            <a:r>
              <a:rPr lang="en-US" sz="2800" dirty="0"/>
              <a:t> 1945 </a:t>
            </a:r>
            <a:r>
              <a:rPr lang="en-US" sz="2800" dirty="0" err="1"/>
              <a:t>kita</a:t>
            </a:r>
            <a:r>
              <a:rPr lang="en-US" sz="2800" dirty="0"/>
              <a:t> </a:t>
            </a:r>
            <a:r>
              <a:rPr lang="en-US" sz="2800" dirty="0" err="1"/>
              <a:t>berbunyi</a:t>
            </a:r>
            <a:r>
              <a:rPr lang="en-US" sz="2800" dirty="0"/>
              <a:t>, “Atas </a:t>
            </a:r>
            <a:r>
              <a:rPr lang="en-US" sz="2800" dirty="0" err="1"/>
              <a:t>berkat</a:t>
            </a:r>
            <a:r>
              <a:rPr lang="en-US" sz="2800" dirty="0"/>
              <a:t> </a:t>
            </a:r>
            <a:r>
              <a:rPr lang="en-US" sz="2800" dirty="0" err="1"/>
              <a:t>rahmat</a:t>
            </a:r>
            <a:r>
              <a:rPr lang="en-US" sz="2800" dirty="0"/>
              <a:t> Allah Yang </a:t>
            </a:r>
            <a:r>
              <a:rPr lang="en-US" sz="2800" dirty="0" err="1"/>
              <a:t>Maha</a:t>
            </a:r>
            <a:r>
              <a:rPr lang="en-US" sz="2800" dirty="0"/>
              <a:t> Kuasa dan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didorongkan</a:t>
            </a:r>
            <a:r>
              <a:rPr lang="en-US" sz="2800" dirty="0"/>
              <a:t> oleh </a:t>
            </a:r>
            <a:r>
              <a:rPr lang="en-US" sz="2800" dirty="0" err="1"/>
              <a:t>keinginan</a:t>
            </a:r>
            <a:r>
              <a:rPr lang="en-US" sz="2800" dirty="0"/>
              <a:t> </a:t>
            </a:r>
            <a:r>
              <a:rPr lang="en-US" sz="2800" dirty="0" err="1"/>
              <a:t>luhur</a:t>
            </a:r>
            <a:r>
              <a:rPr lang="en-US" sz="2800" dirty="0"/>
              <a:t>, </a:t>
            </a:r>
            <a:r>
              <a:rPr lang="en-US" sz="2800" dirty="0" err="1"/>
              <a:t>supaya</a:t>
            </a:r>
            <a:r>
              <a:rPr lang="en-US" sz="2800" dirty="0"/>
              <a:t> </a:t>
            </a:r>
            <a:r>
              <a:rPr lang="en-US" sz="2800" dirty="0" err="1"/>
              <a:t>berkehidupan</a:t>
            </a:r>
            <a:r>
              <a:rPr lang="en-US" sz="2800" dirty="0"/>
              <a:t> </a:t>
            </a:r>
            <a:r>
              <a:rPr lang="en-US" sz="2800" dirty="0" err="1"/>
              <a:t>kebangsaan</a:t>
            </a:r>
            <a:r>
              <a:rPr lang="en-US" sz="2800" dirty="0"/>
              <a:t> yang </a:t>
            </a:r>
            <a:r>
              <a:rPr lang="en-US" sz="2800" dirty="0" err="1"/>
              <a:t>bebas</a:t>
            </a:r>
            <a:r>
              <a:rPr lang="en-US" sz="2800" dirty="0"/>
              <a:t>, </a:t>
            </a:r>
            <a:r>
              <a:rPr lang="en-US" sz="2800" dirty="0" err="1"/>
              <a:t>maka</a:t>
            </a:r>
            <a:r>
              <a:rPr lang="en-US" sz="2800" dirty="0"/>
              <a:t> </a:t>
            </a:r>
            <a:r>
              <a:rPr lang="en-US" sz="2800" dirty="0" err="1"/>
              <a:t>rakyat</a:t>
            </a:r>
            <a:r>
              <a:rPr lang="en-US" sz="2800" dirty="0"/>
              <a:t> Indonesia </a:t>
            </a:r>
            <a:r>
              <a:rPr lang="en-US" sz="2800" dirty="0" err="1"/>
              <a:t>menyatakan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kemerdekaannya</a:t>
            </a:r>
            <a:r>
              <a:rPr lang="en-US" sz="2800" dirty="0"/>
              <a:t>.”</a:t>
            </a:r>
          </a:p>
          <a:p>
            <a:r>
              <a:rPr lang="en-US" sz="2800" dirty="0" err="1"/>
              <a:t>Pernyataan</a:t>
            </a:r>
            <a:r>
              <a:rPr lang="en-US" sz="2800" dirty="0"/>
              <a:t> di </a:t>
            </a:r>
            <a:r>
              <a:rPr lang="en-US" sz="2800" dirty="0" err="1"/>
              <a:t>atas</a:t>
            </a:r>
            <a:r>
              <a:rPr lang="en-US" sz="2800" dirty="0"/>
              <a:t> </a:t>
            </a:r>
            <a:r>
              <a:rPr lang="en-US" sz="2800" dirty="0" err="1"/>
              <a:t>memuat</a:t>
            </a:r>
            <a:r>
              <a:rPr lang="en-US" sz="2800" dirty="0"/>
              <a:t> </a:t>
            </a:r>
            <a:r>
              <a:rPr lang="en-US" sz="2800" dirty="0" err="1"/>
              <a:t>sebuah</a:t>
            </a:r>
            <a:r>
              <a:rPr lang="en-US" sz="2800" dirty="0"/>
              <a:t> </a:t>
            </a:r>
            <a:r>
              <a:rPr lang="en-US" sz="2800" dirty="0" err="1"/>
              <a:t>pengakuan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para </a:t>
            </a:r>
            <a:r>
              <a:rPr lang="en-US" sz="2800" dirty="0" err="1"/>
              <a:t>pendiri</a:t>
            </a:r>
            <a:r>
              <a:rPr lang="en-US" sz="2800" dirty="0"/>
              <a:t> </a:t>
            </a:r>
            <a:r>
              <a:rPr lang="en-US" sz="2800" dirty="0" err="1"/>
              <a:t>negara</a:t>
            </a:r>
            <a:r>
              <a:rPr lang="en-US" sz="2800" dirty="0"/>
              <a:t> </a:t>
            </a:r>
            <a:r>
              <a:rPr lang="en-US" sz="2800" dirty="0" err="1"/>
              <a:t>kita</a:t>
            </a:r>
            <a:r>
              <a:rPr lang="en-US" sz="2800" dirty="0"/>
              <a:t> </a:t>
            </a:r>
            <a:r>
              <a:rPr lang="en-US" sz="2800" dirty="0" err="1"/>
              <a:t>tentang</a:t>
            </a:r>
            <a:r>
              <a:rPr lang="en-US" sz="2800" dirty="0"/>
              <a:t> </a:t>
            </a:r>
            <a:r>
              <a:rPr lang="en-US" sz="2800" dirty="0" err="1"/>
              <a:t>perjuangan</a:t>
            </a:r>
            <a:r>
              <a:rPr lang="en-US" sz="2800" dirty="0"/>
              <a:t> </a:t>
            </a:r>
            <a:r>
              <a:rPr lang="en-US" sz="2800" dirty="0" err="1"/>
              <a:t>bangsa</a:t>
            </a:r>
            <a:r>
              <a:rPr lang="en-US" sz="2800" dirty="0"/>
              <a:t> </a:t>
            </a:r>
            <a:r>
              <a:rPr lang="en-US" sz="2800" dirty="0" err="1"/>
              <a:t>kita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mencapai</a:t>
            </a:r>
            <a:r>
              <a:rPr lang="en-US" sz="2800" dirty="0"/>
              <a:t> </a:t>
            </a:r>
            <a:r>
              <a:rPr lang="en-US" sz="2800" dirty="0" err="1"/>
              <a:t>kemerdekaan</a:t>
            </a:r>
            <a:r>
              <a:rPr lang="en-US" sz="2800" dirty="0"/>
              <a:t> dan </a:t>
            </a:r>
            <a:r>
              <a:rPr lang="en-US" sz="2800" dirty="0" err="1"/>
              <a:t>membentuk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negara yang </a:t>
            </a:r>
            <a:r>
              <a:rPr lang="en-US" sz="2800" dirty="0" err="1"/>
              <a:t>terdiri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ratusan</a:t>
            </a:r>
            <a:r>
              <a:rPr lang="en-US" sz="2800" dirty="0"/>
              <a:t> </a:t>
            </a:r>
            <a:r>
              <a:rPr lang="en-US" sz="2800" dirty="0" err="1"/>
              <a:t>suku</a:t>
            </a:r>
            <a:r>
              <a:rPr lang="en-US" sz="2800" dirty="0"/>
              <a:t> </a:t>
            </a:r>
            <a:r>
              <a:rPr lang="en-US" sz="2800" dirty="0" err="1"/>
              <a:t>bangsa</a:t>
            </a:r>
            <a:r>
              <a:rPr lang="en-US" sz="2800" dirty="0"/>
              <a:t>, </a:t>
            </a:r>
            <a:r>
              <a:rPr lang="en-US" sz="2800" dirty="0" err="1"/>
              <a:t>kelompok</a:t>
            </a:r>
            <a:r>
              <a:rPr lang="en-US" sz="2800" dirty="0"/>
              <a:t> </a:t>
            </a:r>
            <a:r>
              <a:rPr lang="en-US" sz="2800" dirty="0" err="1"/>
              <a:t>etnis</a:t>
            </a:r>
            <a:r>
              <a:rPr lang="en-US" sz="2800" dirty="0"/>
              <a:t>, </a:t>
            </a:r>
            <a:r>
              <a:rPr lang="en-US" sz="2800" dirty="0" err="1"/>
              <a:t>puluhan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ratusan</a:t>
            </a:r>
            <a:r>
              <a:rPr lang="en-US" sz="2800" dirty="0"/>
              <a:t> agama di </a:t>
            </a:r>
            <a:r>
              <a:rPr lang="en-US" sz="2800" dirty="0" err="1"/>
              <a:t>luar</a:t>
            </a:r>
            <a:r>
              <a:rPr lang="en-US" sz="2800" dirty="0"/>
              <a:t> </a:t>
            </a:r>
            <a:r>
              <a:rPr lang="en-US" sz="2800" dirty="0" err="1"/>
              <a:t>keenam</a:t>
            </a:r>
            <a:r>
              <a:rPr lang="en-US" sz="2800" dirty="0"/>
              <a:t> agama yang </a:t>
            </a:r>
            <a:r>
              <a:rPr lang="en-US" sz="2800" dirty="0" err="1"/>
              <a:t>diakui</a:t>
            </a:r>
            <a:r>
              <a:rPr lang="en-US" sz="2800" dirty="0"/>
              <a:t> </a:t>
            </a:r>
            <a:r>
              <a:rPr lang="en-US" sz="2800" dirty="0" err="1"/>
              <a:t>resmi</a:t>
            </a:r>
            <a:r>
              <a:rPr lang="en-US" sz="2800" dirty="0"/>
              <a:t> (Islam, Kristen, </a:t>
            </a:r>
            <a:r>
              <a:rPr lang="en-US" sz="2800" dirty="0" err="1"/>
              <a:t>Katolik</a:t>
            </a:r>
            <a:r>
              <a:rPr lang="en-US" sz="2800" dirty="0"/>
              <a:t>, Hindu, Buddha, dan </a:t>
            </a:r>
            <a:r>
              <a:rPr lang="en-US" sz="2800" dirty="0" err="1"/>
              <a:t>Konghucu</a:t>
            </a:r>
            <a:r>
              <a:rPr lang="en-US" sz="28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0451111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626E0-AFB9-4A3E-B71B-2344FA6909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305" y="647222"/>
            <a:ext cx="10053939" cy="5919231"/>
          </a:xfrm>
        </p:spPr>
        <p:txBody>
          <a:bodyPr>
            <a:normAutofit/>
          </a:bodyPr>
          <a:lstStyle/>
          <a:p>
            <a:r>
              <a:rPr lang="en-US" sz="3200" dirty="0"/>
              <a:t> Pada </a:t>
            </a:r>
            <a:r>
              <a:rPr lang="en-US" sz="3200" dirty="0" err="1"/>
              <a:t>awal</a:t>
            </a:r>
            <a:r>
              <a:rPr lang="en-US" sz="3200" dirty="0"/>
              <a:t> </a:t>
            </a:r>
            <a:r>
              <a:rPr lang="en-US" sz="3200" dirty="0" err="1"/>
              <a:t>pembentukan</a:t>
            </a:r>
            <a:r>
              <a:rPr lang="en-US" sz="3200" dirty="0"/>
              <a:t> negara </a:t>
            </a:r>
            <a:r>
              <a:rPr lang="en-US" sz="3200" dirty="0" err="1"/>
              <a:t>Republik</a:t>
            </a:r>
            <a:r>
              <a:rPr lang="en-US" sz="3200" dirty="0"/>
              <a:t> Indonesia, negara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menghadapi</a:t>
            </a:r>
            <a:r>
              <a:rPr lang="en-US" sz="3200" dirty="0"/>
              <a:t> </a:t>
            </a:r>
            <a:r>
              <a:rPr lang="en-US" sz="3200" dirty="0" err="1"/>
              <a:t>berbagai</a:t>
            </a:r>
            <a:r>
              <a:rPr lang="en-US" sz="3200" dirty="0"/>
              <a:t> </a:t>
            </a:r>
            <a:r>
              <a:rPr lang="en-US" sz="3200" dirty="0" err="1"/>
              <a:t>pergolakan</a:t>
            </a:r>
            <a:r>
              <a:rPr lang="en-US" sz="3200" dirty="0"/>
              <a:t> yang </a:t>
            </a:r>
            <a:r>
              <a:rPr lang="en-US" sz="3200" dirty="0" err="1"/>
              <a:t>bahkan</a:t>
            </a:r>
            <a:r>
              <a:rPr lang="en-US" sz="3200" dirty="0"/>
              <a:t> </a:t>
            </a:r>
            <a:r>
              <a:rPr lang="en-US" sz="3200" dirty="0" err="1"/>
              <a:t>berulang-ulang</a:t>
            </a:r>
            <a:r>
              <a:rPr lang="en-US" sz="3200" dirty="0"/>
              <a:t> </a:t>
            </a:r>
            <a:r>
              <a:rPr lang="en-US" sz="3200" dirty="0" err="1"/>
              <a:t>mengancam</a:t>
            </a:r>
            <a:r>
              <a:rPr lang="en-US" sz="3200" dirty="0"/>
              <a:t> </a:t>
            </a:r>
            <a:r>
              <a:rPr lang="en-US" sz="3200" dirty="0" err="1"/>
              <a:t>keberlanjutan</a:t>
            </a:r>
            <a:r>
              <a:rPr lang="en-US" sz="3200" dirty="0"/>
              <a:t> </a:t>
            </a:r>
            <a:r>
              <a:rPr lang="en-US" sz="3200" dirty="0" err="1"/>
              <a:t>bangsa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, </a:t>
            </a:r>
            <a:r>
              <a:rPr lang="en-US" sz="3200" dirty="0" err="1"/>
              <a:t>antara</a:t>
            </a:r>
            <a:r>
              <a:rPr lang="en-US" sz="3200" dirty="0"/>
              <a:t> lain DI/TII, PERMESTA, Gerakan 30 September, dan lain-lain. </a:t>
            </a:r>
          </a:p>
          <a:p>
            <a:r>
              <a:rPr lang="en-US" sz="3200" dirty="0" err="1"/>
              <a:t>Tentu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pelajaran</a:t>
            </a:r>
            <a:r>
              <a:rPr lang="en-US" sz="3200" dirty="0"/>
              <a:t> Sejarah Indonesia kalian </a:t>
            </a:r>
            <a:r>
              <a:rPr lang="en-US" sz="3200" dirty="0" err="1"/>
              <a:t>sudah</a:t>
            </a:r>
            <a:r>
              <a:rPr lang="en-US" sz="3200" dirty="0"/>
              <a:t> </a:t>
            </a:r>
            <a:r>
              <a:rPr lang="en-US" sz="3200" dirty="0" err="1"/>
              <a:t>membahas</a:t>
            </a:r>
            <a:r>
              <a:rPr lang="en-US" sz="3200" dirty="0"/>
              <a:t> </a:t>
            </a:r>
            <a:r>
              <a:rPr lang="en-US" sz="3200" dirty="0" err="1"/>
              <a:t>beberapa</a:t>
            </a:r>
            <a:r>
              <a:rPr lang="en-US" sz="3200" dirty="0"/>
              <a:t> </a:t>
            </a:r>
            <a:r>
              <a:rPr lang="en-US" sz="3200" dirty="0" err="1"/>
              <a:t>ancaman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. </a:t>
            </a:r>
            <a:r>
              <a:rPr lang="en-US" sz="3200" dirty="0" err="1"/>
              <a:t>Bahkan</a:t>
            </a:r>
            <a:r>
              <a:rPr lang="en-US" sz="3200" dirty="0"/>
              <a:t> </a:t>
            </a:r>
            <a:r>
              <a:rPr lang="en-US" sz="3200" dirty="0" err="1"/>
              <a:t>sampai</a:t>
            </a:r>
            <a:r>
              <a:rPr lang="en-US" sz="3200" dirty="0"/>
              <a:t> </a:t>
            </a:r>
            <a:r>
              <a:rPr lang="en-US" sz="3200" dirty="0" err="1"/>
              <a:t>saat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, </a:t>
            </a:r>
            <a:r>
              <a:rPr lang="en-US" sz="3200" dirty="0" err="1"/>
              <a:t>ancaman</a:t>
            </a:r>
            <a:r>
              <a:rPr lang="en-US" sz="3200" dirty="0"/>
              <a:t> </a:t>
            </a:r>
            <a:r>
              <a:rPr lang="en-US" sz="3200" dirty="0" err="1"/>
              <a:t>terhadap</a:t>
            </a:r>
            <a:r>
              <a:rPr lang="en-US" sz="3200" dirty="0"/>
              <a:t> </a:t>
            </a:r>
            <a:r>
              <a:rPr lang="en-US" sz="3200" dirty="0" err="1"/>
              <a:t>keutuhan</a:t>
            </a:r>
            <a:r>
              <a:rPr lang="en-US" sz="3200" dirty="0"/>
              <a:t> Negara </a:t>
            </a:r>
            <a:r>
              <a:rPr lang="en-US" sz="3200" dirty="0" err="1"/>
              <a:t>Kesatuan</a:t>
            </a:r>
            <a:r>
              <a:rPr lang="en-US" sz="3200" dirty="0"/>
              <a:t> </a:t>
            </a:r>
            <a:r>
              <a:rPr lang="en-US" sz="3200" dirty="0" err="1"/>
              <a:t>Republik</a:t>
            </a:r>
            <a:r>
              <a:rPr lang="en-US" sz="3200" dirty="0"/>
              <a:t> Indonesia (NKRI) </a:t>
            </a:r>
            <a:r>
              <a:rPr lang="en-US" sz="3200" dirty="0" err="1"/>
              <a:t>masih</a:t>
            </a:r>
            <a:r>
              <a:rPr lang="en-US" sz="3200" dirty="0"/>
              <a:t> </a:t>
            </a:r>
            <a:r>
              <a:rPr lang="en-US" sz="3200" dirty="0" err="1"/>
              <a:t>terus</a:t>
            </a:r>
            <a:r>
              <a:rPr lang="en-US" sz="3200" dirty="0"/>
              <a:t> </a:t>
            </a:r>
            <a:r>
              <a:rPr lang="en-US" sz="3200" dirty="0" err="1"/>
              <a:t>terjadi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munculnya</a:t>
            </a:r>
            <a:r>
              <a:rPr lang="en-US" sz="3200" dirty="0"/>
              <a:t> </a:t>
            </a:r>
            <a:r>
              <a:rPr lang="en-US" sz="3200" dirty="0" err="1"/>
              <a:t>beberapa</a:t>
            </a:r>
            <a:r>
              <a:rPr lang="en-US" sz="3200" dirty="0"/>
              <a:t> </a:t>
            </a:r>
            <a:r>
              <a:rPr lang="en-US" sz="3200" dirty="0" err="1"/>
              <a:t>gerakan</a:t>
            </a:r>
            <a:r>
              <a:rPr lang="en-US" sz="3200" dirty="0"/>
              <a:t> yang </a:t>
            </a:r>
            <a:r>
              <a:rPr lang="en-US" sz="3200" dirty="0" err="1"/>
              <a:t>ingin</a:t>
            </a:r>
            <a:r>
              <a:rPr lang="en-US" sz="3200" dirty="0"/>
              <a:t> </a:t>
            </a:r>
            <a:r>
              <a:rPr lang="en-US" sz="3200" dirty="0" err="1"/>
              <a:t>mengubah</a:t>
            </a:r>
            <a:r>
              <a:rPr lang="en-US" sz="3200" dirty="0"/>
              <a:t> Pancasila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dasar</a:t>
            </a:r>
            <a:r>
              <a:rPr lang="en-US" sz="3200" dirty="0"/>
              <a:t> negara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lebih</a:t>
            </a:r>
            <a:r>
              <a:rPr lang="en-US" sz="3200" dirty="0"/>
              <a:t> </a:t>
            </a:r>
            <a:r>
              <a:rPr lang="en-US" sz="3200" dirty="0" err="1"/>
              <a:t>sesuai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keinginan</a:t>
            </a:r>
            <a:r>
              <a:rPr lang="en-US" sz="3200" dirty="0"/>
              <a:t> </a:t>
            </a:r>
            <a:r>
              <a:rPr lang="en-US" sz="3200" dirty="0" err="1"/>
              <a:t>mereka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617439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F4EA8-A9D4-46B9-907F-271CCC5C9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286" y="1325217"/>
            <a:ext cx="9947923" cy="51683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 </a:t>
            </a:r>
            <a:r>
              <a:rPr lang="en-US" sz="3200" dirty="0" err="1"/>
              <a:t>Namun</a:t>
            </a:r>
            <a:r>
              <a:rPr lang="en-US" sz="3200" dirty="0"/>
              <a:t> </a:t>
            </a:r>
            <a:r>
              <a:rPr lang="en-US" sz="3200" dirty="0" err="1"/>
              <a:t>sejauh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masih</a:t>
            </a:r>
            <a:r>
              <a:rPr lang="en-US" sz="3200" dirty="0"/>
              <a:t> </a:t>
            </a:r>
            <a:r>
              <a:rPr lang="en-US" sz="3200" dirty="0" err="1"/>
              <a:t>tetap</a:t>
            </a:r>
            <a:r>
              <a:rPr lang="en-US" sz="3200" dirty="0"/>
              <a:t> </a:t>
            </a:r>
            <a:r>
              <a:rPr lang="en-US" sz="3200" dirty="0" err="1"/>
              <a:t>bertahan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satu</a:t>
            </a:r>
            <a:r>
              <a:rPr lang="en-US" sz="3200" dirty="0"/>
              <a:t> </a:t>
            </a:r>
            <a:r>
              <a:rPr lang="en-US" sz="3200" dirty="0" err="1"/>
              <a:t>bangsa</a:t>
            </a:r>
            <a:r>
              <a:rPr lang="en-US" sz="3200" dirty="0"/>
              <a:t>. Hal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mungkin</a:t>
            </a:r>
            <a:r>
              <a:rPr lang="en-US" sz="3200" dirty="0"/>
              <a:t> </a:t>
            </a:r>
            <a:r>
              <a:rPr lang="en-US" sz="3200" dirty="0" err="1"/>
              <a:t>lepas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pimpinan</a:t>
            </a:r>
            <a:r>
              <a:rPr lang="en-US" sz="3200" dirty="0"/>
              <a:t> </a:t>
            </a:r>
            <a:r>
              <a:rPr lang="en-US" sz="3200" dirty="0" err="1"/>
              <a:t>Tuhan</a:t>
            </a:r>
            <a:r>
              <a:rPr lang="en-US" sz="3200" dirty="0"/>
              <a:t> di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kehidupan</a:t>
            </a:r>
            <a:r>
              <a:rPr lang="en-US" sz="3200" dirty="0"/>
              <a:t> </a:t>
            </a:r>
            <a:r>
              <a:rPr lang="en-US" sz="3200" dirty="0" err="1"/>
              <a:t>berbangsa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.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generasi</a:t>
            </a:r>
            <a:r>
              <a:rPr lang="en-US" sz="3200" dirty="0"/>
              <a:t> </a:t>
            </a:r>
            <a:r>
              <a:rPr lang="en-US" sz="3200" dirty="0" err="1"/>
              <a:t>muda</a:t>
            </a:r>
            <a:r>
              <a:rPr lang="en-US" sz="3200" dirty="0"/>
              <a:t>, kalian juga </a:t>
            </a:r>
            <a:r>
              <a:rPr lang="en-US" sz="3200" dirty="0" err="1"/>
              <a:t>harus</a:t>
            </a:r>
            <a:r>
              <a:rPr lang="en-US" sz="3200" dirty="0"/>
              <a:t> </a:t>
            </a:r>
            <a:r>
              <a:rPr lang="en-US" sz="3200" dirty="0" err="1"/>
              <a:t>terlibat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mempertahankan</a:t>
            </a:r>
            <a:r>
              <a:rPr lang="en-US" sz="3200" dirty="0"/>
              <a:t> </a:t>
            </a:r>
            <a:r>
              <a:rPr lang="en-US" sz="3200" dirty="0" err="1"/>
              <a:t>keutuhan</a:t>
            </a:r>
            <a:r>
              <a:rPr lang="en-US" sz="3200" dirty="0"/>
              <a:t> NKRI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mengembangkan</a:t>
            </a:r>
            <a:r>
              <a:rPr lang="en-US" sz="3200" dirty="0"/>
              <a:t> </a:t>
            </a:r>
            <a:r>
              <a:rPr lang="en-US" sz="3200" dirty="0" err="1"/>
              <a:t>semangat</a:t>
            </a:r>
            <a:r>
              <a:rPr lang="en-US" sz="3200" dirty="0"/>
              <a:t> patriot (</a:t>
            </a:r>
            <a:r>
              <a:rPr lang="en-US" sz="3200" dirty="0" err="1"/>
              <a:t>membela</a:t>
            </a:r>
            <a:r>
              <a:rPr lang="en-US" sz="3200" dirty="0"/>
              <a:t> negara). Di Kelas XII </a:t>
            </a:r>
            <a:r>
              <a:rPr lang="en-US" sz="3200" dirty="0" err="1"/>
              <a:t>tema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akan</a:t>
            </a:r>
            <a:r>
              <a:rPr lang="en-US" sz="3200" dirty="0"/>
              <a:t> </a:t>
            </a:r>
            <a:r>
              <a:rPr lang="en-US" sz="3200" dirty="0" err="1"/>
              <a:t>dibahas</a:t>
            </a:r>
            <a:r>
              <a:rPr lang="en-US" sz="3200" dirty="0"/>
              <a:t> </a:t>
            </a:r>
            <a:r>
              <a:rPr lang="en-US" sz="3200" dirty="0" err="1"/>
              <a:t>kembali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73128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D09A2-BD61-4D2F-9E52-455181909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Dasar </a:t>
            </a:r>
            <a:r>
              <a:rPr lang="en-US" dirty="0" err="1"/>
              <a:t>Alkitab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Allah </a:t>
            </a:r>
            <a:br>
              <a:rPr lang="en-US" dirty="0"/>
            </a:b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Pembaru</a:t>
            </a:r>
            <a:r>
              <a:rPr lang="en-US" dirty="0"/>
              <a:t> </a:t>
            </a:r>
            <a:r>
              <a:rPr lang="en-US" dirty="0" err="1"/>
              <a:t>Hidup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9439F-D642-4B30-B0D0-DBBBCCC6D0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0506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Kitab </a:t>
            </a:r>
            <a:r>
              <a:rPr lang="en-US" sz="3200" dirty="0" err="1"/>
              <a:t>Ratapan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sebuah</a:t>
            </a:r>
            <a:r>
              <a:rPr lang="en-US" sz="3200" dirty="0"/>
              <a:t> </a:t>
            </a:r>
            <a:r>
              <a:rPr lang="en-US" sz="3200" dirty="0" err="1"/>
              <a:t>kumpulan</a:t>
            </a:r>
            <a:r>
              <a:rPr lang="en-US" sz="3200" dirty="0"/>
              <a:t> </a:t>
            </a:r>
            <a:r>
              <a:rPr lang="en-US" sz="3200" dirty="0" err="1"/>
              <a:t>puisi</a:t>
            </a:r>
            <a:r>
              <a:rPr lang="en-US" sz="3200" dirty="0"/>
              <a:t> yang </a:t>
            </a:r>
            <a:r>
              <a:rPr lang="en-US" sz="3200" dirty="0" err="1"/>
              <a:t>ditulis</a:t>
            </a:r>
            <a:r>
              <a:rPr lang="en-US" sz="3200" dirty="0"/>
              <a:t> oleh Nabi </a:t>
            </a:r>
            <a:r>
              <a:rPr lang="en-US" sz="3200" dirty="0" err="1"/>
              <a:t>Yeremia</a:t>
            </a:r>
            <a:r>
              <a:rPr lang="en-US" sz="3200" dirty="0"/>
              <a:t> di </a:t>
            </a:r>
            <a:r>
              <a:rPr lang="en-US" sz="3200" dirty="0" err="1"/>
              <a:t>Perjanjian</a:t>
            </a:r>
            <a:r>
              <a:rPr lang="en-US" sz="3200" dirty="0"/>
              <a:t> Lama. Kitab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ditulis</a:t>
            </a:r>
            <a:r>
              <a:rPr lang="en-US" sz="3200" dirty="0"/>
              <a:t> pada </a:t>
            </a:r>
            <a:r>
              <a:rPr lang="en-US" sz="3200" dirty="0" err="1"/>
              <a:t>saat</a:t>
            </a:r>
            <a:r>
              <a:rPr lang="en-US" sz="3200" dirty="0"/>
              <a:t> orang Yehuda </a:t>
            </a:r>
            <a:r>
              <a:rPr lang="en-US" sz="3200" dirty="0" err="1"/>
              <a:t>tinggal</a:t>
            </a:r>
            <a:r>
              <a:rPr lang="en-US" sz="3200" dirty="0"/>
              <a:t> di </a:t>
            </a:r>
            <a:r>
              <a:rPr lang="en-US" sz="3200" dirty="0" err="1"/>
              <a:t>pem-buangan</a:t>
            </a:r>
            <a:r>
              <a:rPr lang="en-US" sz="3200" dirty="0"/>
              <a:t> di Babel. </a:t>
            </a:r>
            <a:r>
              <a:rPr lang="en-US" sz="3200" dirty="0" err="1"/>
              <a:t>Pembuangan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 </a:t>
            </a:r>
            <a:r>
              <a:rPr lang="en-US" sz="3200" dirty="0" err="1"/>
              <a:t>dimulai</a:t>
            </a:r>
            <a:r>
              <a:rPr lang="en-US" sz="3200" dirty="0"/>
              <a:t> oleh </a:t>
            </a:r>
            <a:r>
              <a:rPr lang="en-US" sz="3200" dirty="0" err="1"/>
              <a:t>kehancuran</a:t>
            </a:r>
            <a:r>
              <a:rPr lang="en-US" sz="3200" dirty="0"/>
              <a:t> Kota </a:t>
            </a:r>
            <a:r>
              <a:rPr lang="en-US" sz="3200" dirty="0" err="1"/>
              <a:t>Yerusalem</a:t>
            </a:r>
            <a:r>
              <a:rPr lang="en-US" sz="3200" dirty="0"/>
              <a:t> pada </a:t>
            </a:r>
            <a:r>
              <a:rPr lang="en-US" sz="3200" dirty="0" err="1"/>
              <a:t>tahun</a:t>
            </a:r>
            <a:r>
              <a:rPr lang="en-US" sz="3200" dirty="0"/>
              <a:t> 586 SM. </a:t>
            </a:r>
            <a:r>
              <a:rPr lang="en-US" sz="3200" dirty="0" err="1"/>
              <a:t>Saat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, </a:t>
            </a:r>
            <a:r>
              <a:rPr lang="en-US" sz="3200" dirty="0" err="1"/>
              <a:t>bangsa</a:t>
            </a:r>
            <a:r>
              <a:rPr lang="en-US" sz="3200" dirty="0"/>
              <a:t> Israel </a:t>
            </a:r>
            <a:r>
              <a:rPr lang="en-US" sz="3200" dirty="0" err="1"/>
              <a:t>terpecah</a:t>
            </a:r>
            <a:r>
              <a:rPr lang="en-US" sz="3200" dirty="0"/>
              <a:t>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dua</a:t>
            </a:r>
            <a:r>
              <a:rPr lang="en-US" sz="3200" dirty="0"/>
              <a:t> </a:t>
            </a:r>
            <a:r>
              <a:rPr lang="en-US" sz="3200" dirty="0" err="1"/>
              <a:t>kerajaan</a:t>
            </a:r>
            <a:r>
              <a:rPr lang="en-US" sz="3200" dirty="0"/>
              <a:t>, </a:t>
            </a:r>
            <a:r>
              <a:rPr lang="en-US" sz="3200" dirty="0" err="1"/>
              <a:t>yaitu</a:t>
            </a:r>
            <a:r>
              <a:rPr lang="en-US" sz="3200" dirty="0"/>
              <a:t> Israel di </a:t>
            </a:r>
            <a:r>
              <a:rPr lang="en-US" sz="3200" dirty="0" err="1"/>
              <a:t>utara</a:t>
            </a:r>
            <a:r>
              <a:rPr lang="en-US" sz="3200" dirty="0"/>
              <a:t> dan Yehuda di </a:t>
            </a:r>
            <a:r>
              <a:rPr lang="en-US" sz="3200" dirty="0" err="1"/>
              <a:t>selatan</a:t>
            </a:r>
            <a:r>
              <a:rPr lang="en-US" sz="3200" dirty="0"/>
              <a:t>. Israel </a:t>
            </a:r>
            <a:r>
              <a:rPr lang="en-US" sz="3200" dirty="0" err="1"/>
              <a:t>sudah</a:t>
            </a:r>
            <a:r>
              <a:rPr lang="en-US" sz="3200" dirty="0"/>
              <a:t> </a:t>
            </a:r>
            <a:r>
              <a:rPr lang="en-US" sz="3200" dirty="0" err="1"/>
              <a:t>lebih</a:t>
            </a:r>
            <a:r>
              <a:rPr lang="en-US" sz="3200" dirty="0"/>
              <a:t> </a:t>
            </a:r>
            <a:r>
              <a:rPr lang="en-US" sz="3200" dirty="0" err="1"/>
              <a:t>dahulu</a:t>
            </a:r>
            <a:r>
              <a:rPr lang="en-US" sz="3200" dirty="0"/>
              <a:t> </a:t>
            </a:r>
            <a:r>
              <a:rPr lang="en-US" sz="3200" dirty="0" err="1"/>
              <a:t>dihan-curkan</a:t>
            </a:r>
            <a:r>
              <a:rPr lang="en-US" sz="3200" dirty="0"/>
              <a:t> oleh Kerajaan </a:t>
            </a:r>
            <a:r>
              <a:rPr lang="en-US" sz="3200" dirty="0" err="1"/>
              <a:t>Asyur</a:t>
            </a:r>
            <a:r>
              <a:rPr lang="en-US" sz="3200" dirty="0"/>
              <a:t> pada </a:t>
            </a:r>
            <a:r>
              <a:rPr lang="en-US" sz="3200" dirty="0" err="1"/>
              <a:t>tahun</a:t>
            </a:r>
            <a:r>
              <a:rPr lang="en-US" sz="3200" dirty="0"/>
              <a:t> 721 SM.</a:t>
            </a:r>
          </a:p>
        </p:txBody>
      </p:sp>
    </p:spTree>
    <p:extLst>
      <p:ext uri="{BB962C8B-B14F-4D97-AF65-F5344CB8AC3E}">
        <p14:creationId xmlns:p14="http://schemas.microsoft.com/office/powerpoint/2010/main" val="262848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205FB4-E1FF-4CAF-8839-489E5AC2B2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286" y="640594"/>
            <a:ext cx="10014184" cy="57602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err="1"/>
              <a:t>Asyur</a:t>
            </a:r>
            <a:r>
              <a:rPr lang="en-US" sz="2800" dirty="0"/>
              <a:t> </a:t>
            </a:r>
            <a:r>
              <a:rPr lang="en-US" sz="2800" dirty="0" err="1"/>
              <a:t>kemudian</a:t>
            </a:r>
            <a:r>
              <a:rPr lang="en-US" sz="2800" dirty="0"/>
              <a:t> </a:t>
            </a:r>
            <a:r>
              <a:rPr lang="en-US" sz="2800" dirty="0" err="1"/>
              <a:t>dikalahkan</a:t>
            </a:r>
            <a:r>
              <a:rPr lang="en-US" sz="2800" dirty="0"/>
              <a:t> oleh Babel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peperangan</a:t>
            </a:r>
            <a:r>
              <a:rPr lang="en-US" sz="2800" dirty="0"/>
              <a:t> </a:t>
            </a:r>
            <a:r>
              <a:rPr lang="en-US" sz="2800" dirty="0" err="1"/>
              <a:t>panjang</a:t>
            </a:r>
            <a:r>
              <a:rPr lang="en-US" sz="2800" dirty="0"/>
              <a:t> pada 626-609 SM. Babel </a:t>
            </a:r>
            <a:r>
              <a:rPr lang="en-US" sz="2800" dirty="0" err="1"/>
              <a:t>menggantikan</a:t>
            </a:r>
            <a:r>
              <a:rPr lang="en-US" sz="2800" dirty="0"/>
              <a:t> </a:t>
            </a:r>
            <a:r>
              <a:rPr lang="en-US" sz="2800" dirty="0" err="1"/>
              <a:t>Asyur</a:t>
            </a:r>
            <a:r>
              <a:rPr lang="en-US" sz="2800" dirty="0"/>
              <a:t>, </a:t>
            </a:r>
            <a:r>
              <a:rPr lang="en-US" sz="2800" dirty="0" err="1"/>
              <a:t>muncul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imperium yang </a:t>
            </a:r>
            <a:r>
              <a:rPr lang="en-US" sz="2800" dirty="0" err="1"/>
              <a:t>baru</a:t>
            </a:r>
            <a:r>
              <a:rPr lang="en-US" sz="2800" dirty="0"/>
              <a:t> yang sangat </a:t>
            </a:r>
            <a:r>
              <a:rPr lang="en-US" sz="2800" dirty="0" err="1"/>
              <a:t>besar</a:t>
            </a:r>
            <a:r>
              <a:rPr lang="en-US" sz="2800" dirty="0"/>
              <a:t> </a:t>
            </a:r>
            <a:r>
              <a:rPr lang="en-US" sz="2800" dirty="0" err="1"/>
              <a:t>kekuasaannya</a:t>
            </a:r>
            <a:r>
              <a:rPr lang="en-US" sz="2800" dirty="0"/>
              <a:t>. Babel </a:t>
            </a:r>
            <a:r>
              <a:rPr lang="en-US" sz="2800" dirty="0" err="1"/>
              <a:t>kemudian</a:t>
            </a:r>
            <a:r>
              <a:rPr lang="en-US" sz="2800" dirty="0"/>
              <a:t> </a:t>
            </a:r>
            <a:r>
              <a:rPr lang="en-US" sz="2800" dirty="0" err="1"/>
              <a:t>memperluas</a:t>
            </a:r>
            <a:r>
              <a:rPr lang="en-US" sz="2800" dirty="0"/>
              <a:t> </a:t>
            </a:r>
            <a:r>
              <a:rPr lang="en-US" sz="2800" dirty="0" err="1"/>
              <a:t>kekuasaannya</a:t>
            </a:r>
            <a:r>
              <a:rPr lang="en-US" sz="2800" dirty="0"/>
              <a:t> </a:t>
            </a:r>
            <a:r>
              <a:rPr lang="en-US" sz="2800" dirty="0" err="1"/>
              <a:t>hingga</a:t>
            </a:r>
            <a:r>
              <a:rPr lang="en-US" sz="2800" dirty="0"/>
              <a:t> </a:t>
            </a:r>
            <a:r>
              <a:rPr lang="en-US" sz="2800" dirty="0" err="1"/>
              <a:t>akhirnya</a:t>
            </a:r>
            <a:r>
              <a:rPr lang="en-US" sz="2800" dirty="0"/>
              <a:t> </a:t>
            </a:r>
            <a:r>
              <a:rPr lang="en-US" sz="2800" dirty="0" err="1"/>
              <a:t>berhasil</a:t>
            </a:r>
            <a:r>
              <a:rPr lang="en-US" sz="2800" dirty="0"/>
              <a:t> </a:t>
            </a:r>
            <a:r>
              <a:rPr lang="en-US" sz="2800" dirty="0" err="1"/>
              <a:t>menghancurkan</a:t>
            </a:r>
            <a:r>
              <a:rPr lang="en-US" sz="2800" dirty="0"/>
              <a:t> </a:t>
            </a:r>
            <a:r>
              <a:rPr lang="en-US" sz="2800" dirty="0" err="1"/>
              <a:t>Yerusalem</a:t>
            </a:r>
            <a:r>
              <a:rPr lang="en-US" sz="2800" dirty="0"/>
              <a:t>, </a:t>
            </a:r>
            <a:r>
              <a:rPr lang="en-US" sz="2800" dirty="0" err="1"/>
              <a:t>ibukota</a:t>
            </a:r>
            <a:r>
              <a:rPr lang="en-US" sz="2800" dirty="0"/>
              <a:t> Yehuda. Banyak orang Yehuda yang di-</a:t>
            </a:r>
            <a:r>
              <a:rPr lang="en-US" sz="2800" dirty="0" err="1"/>
              <a:t>tangkap</a:t>
            </a:r>
            <a:r>
              <a:rPr lang="en-US" sz="2800" dirty="0"/>
              <a:t> dan </a:t>
            </a:r>
            <a:r>
              <a:rPr lang="en-US" sz="2800" dirty="0" err="1"/>
              <a:t>diangkut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Babel. Kitab </a:t>
            </a:r>
            <a:r>
              <a:rPr lang="en-US" sz="2800" dirty="0" err="1"/>
              <a:t>Ratapan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sebuah</a:t>
            </a:r>
            <a:r>
              <a:rPr lang="en-US" sz="2800" dirty="0"/>
              <a:t> </a:t>
            </a:r>
            <a:r>
              <a:rPr lang="en-US" sz="2800" dirty="0" err="1"/>
              <a:t>kumpulan</a:t>
            </a:r>
            <a:r>
              <a:rPr lang="en-US" sz="2800" dirty="0"/>
              <a:t> </a:t>
            </a:r>
            <a:r>
              <a:rPr lang="en-US" sz="2800" dirty="0" err="1"/>
              <a:t>puisi</a:t>
            </a:r>
            <a:r>
              <a:rPr lang="en-US" sz="2800" dirty="0"/>
              <a:t> yang </a:t>
            </a:r>
            <a:r>
              <a:rPr lang="en-US" sz="2800" dirty="0" err="1"/>
              <a:t>meratapi</a:t>
            </a:r>
            <a:r>
              <a:rPr lang="en-US" sz="2800" dirty="0"/>
              <a:t> </a:t>
            </a:r>
            <a:r>
              <a:rPr lang="en-US" sz="2800" dirty="0" err="1"/>
              <a:t>kehancuran</a:t>
            </a:r>
            <a:r>
              <a:rPr lang="en-US" sz="2800" dirty="0"/>
              <a:t> </a:t>
            </a:r>
            <a:r>
              <a:rPr lang="en-US" sz="2800" dirty="0" err="1"/>
              <a:t>Yerusalem</a:t>
            </a:r>
            <a:r>
              <a:rPr lang="en-US" sz="2800" dirty="0"/>
              <a:t> dan </a:t>
            </a:r>
            <a:r>
              <a:rPr lang="en-US" sz="2800" dirty="0" err="1"/>
              <a:t>kerajaan</a:t>
            </a:r>
            <a:r>
              <a:rPr lang="en-US" sz="2800" dirty="0"/>
              <a:t> Yehuda. </a:t>
            </a:r>
          </a:p>
          <a:p>
            <a:pPr marL="0" indent="0">
              <a:buNone/>
            </a:pPr>
            <a:r>
              <a:rPr lang="en-US" sz="2800" dirty="0" err="1"/>
              <a:t>Muncul</a:t>
            </a:r>
            <a:r>
              <a:rPr lang="en-US" sz="2800" dirty="0"/>
              <a:t> </a:t>
            </a:r>
            <a:r>
              <a:rPr lang="en-US" sz="2800" dirty="0" err="1"/>
              <a:t>pertanyaan</a:t>
            </a:r>
            <a:r>
              <a:rPr lang="en-US" sz="2800" dirty="0"/>
              <a:t>, pada </a:t>
            </a:r>
            <a:r>
              <a:rPr lang="en-US" sz="2800" dirty="0" err="1"/>
              <a:t>bangsa</a:t>
            </a:r>
            <a:r>
              <a:rPr lang="en-US" sz="2800" dirty="0"/>
              <a:t> </a:t>
            </a:r>
            <a:r>
              <a:rPr lang="en-US" sz="2800" dirty="0" err="1"/>
              <a:t>itu</a:t>
            </a:r>
            <a:r>
              <a:rPr lang="en-US" sz="2800" dirty="0"/>
              <a:t>, </a:t>
            </a:r>
            <a:r>
              <a:rPr lang="en-US" sz="2800" dirty="0" err="1"/>
              <a:t>bagaimana</a:t>
            </a:r>
            <a:r>
              <a:rPr lang="en-US" sz="2800" dirty="0"/>
              <a:t> </a:t>
            </a:r>
            <a:r>
              <a:rPr lang="en-US" sz="2800" dirty="0" err="1"/>
              <a:t>mungkin</a:t>
            </a:r>
            <a:r>
              <a:rPr lang="en-US" sz="2800" dirty="0"/>
              <a:t> Yehuda </a:t>
            </a:r>
            <a:r>
              <a:rPr lang="en-US" sz="2800" dirty="0" err="1"/>
              <a:t>dikalahkan</a:t>
            </a:r>
            <a:r>
              <a:rPr lang="en-US" sz="2800" dirty="0"/>
              <a:t> oleh Babel, </a:t>
            </a:r>
            <a:r>
              <a:rPr lang="en-US" sz="2800" dirty="0" err="1"/>
              <a:t>bahkan</a:t>
            </a:r>
            <a:r>
              <a:rPr lang="en-US" sz="2800" dirty="0"/>
              <a:t> </a:t>
            </a:r>
            <a:r>
              <a:rPr lang="en-US" sz="2800" dirty="0" err="1"/>
              <a:t>harus</a:t>
            </a:r>
            <a:r>
              <a:rPr lang="en-US" sz="2800" dirty="0"/>
              <a:t> </a:t>
            </a:r>
            <a:r>
              <a:rPr lang="en-US" sz="2800" dirty="0" err="1"/>
              <a:t>menderita</a:t>
            </a:r>
            <a:r>
              <a:rPr lang="en-US" sz="2800" dirty="0"/>
              <a:t> di </a:t>
            </a:r>
            <a:r>
              <a:rPr lang="en-US" sz="2800" dirty="0" err="1"/>
              <a:t>pembuangan</a:t>
            </a:r>
            <a:r>
              <a:rPr lang="en-US" sz="2800" dirty="0"/>
              <a:t> di Babel? </a:t>
            </a:r>
          </a:p>
          <a:p>
            <a:pPr marL="0" indent="0">
              <a:buNone/>
            </a:pPr>
            <a:r>
              <a:rPr lang="en-US" sz="2800" dirty="0" err="1"/>
              <a:t>Bukankah</a:t>
            </a:r>
            <a:r>
              <a:rPr lang="en-US" sz="2800" dirty="0"/>
              <a:t> </a:t>
            </a:r>
            <a:r>
              <a:rPr lang="en-US" sz="2800" dirty="0" err="1"/>
              <a:t>mereka</a:t>
            </a:r>
            <a:r>
              <a:rPr lang="en-US" sz="2800" dirty="0"/>
              <a:t> </a:t>
            </a:r>
            <a:r>
              <a:rPr lang="en-US" sz="2800" dirty="0" err="1"/>
              <a:t>bangsa</a:t>
            </a:r>
            <a:r>
              <a:rPr lang="en-US" sz="2800" dirty="0"/>
              <a:t> </a:t>
            </a:r>
            <a:r>
              <a:rPr lang="en-US" sz="2800" dirty="0" err="1"/>
              <a:t>pilihan</a:t>
            </a:r>
            <a:r>
              <a:rPr lang="en-US" sz="2800" dirty="0"/>
              <a:t> Allah? Lalu, </a:t>
            </a:r>
            <a:r>
              <a:rPr lang="en-US" sz="2800" dirty="0" err="1"/>
              <a:t>bagaimana</a:t>
            </a:r>
            <a:r>
              <a:rPr lang="en-US" sz="2800" dirty="0"/>
              <a:t> </a:t>
            </a:r>
            <a:r>
              <a:rPr lang="en-US" sz="2800" dirty="0" err="1"/>
              <a:t>mungkin</a:t>
            </a:r>
            <a:r>
              <a:rPr lang="en-US" sz="2800" dirty="0"/>
              <a:t> </a:t>
            </a:r>
            <a:r>
              <a:rPr lang="en-US" sz="2800" dirty="0" err="1"/>
              <a:t>mereka</a:t>
            </a:r>
            <a:r>
              <a:rPr lang="en-US" sz="2800" dirty="0"/>
              <a:t> </a:t>
            </a:r>
            <a:r>
              <a:rPr lang="en-US" sz="2800" dirty="0" err="1"/>
              <a:t>bisa</a:t>
            </a:r>
            <a:r>
              <a:rPr lang="en-US" sz="2800" dirty="0"/>
              <a:t> </a:t>
            </a:r>
            <a:r>
              <a:rPr lang="en-US" sz="2800" dirty="0" err="1"/>
              <a:t>dikalahkan</a:t>
            </a:r>
            <a:r>
              <a:rPr lang="en-US" sz="2800" dirty="0"/>
              <a:t> oleh </a:t>
            </a:r>
            <a:r>
              <a:rPr lang="en-US" sz="2800" dirty="0" err="1"/>
              <a:t>bangsa</a:t>
            </a:r>
            <a:r>
              <a:rPr lang="en-US" sz="2800" dirty="0"/>
              <a:t> </a:t>
            </a:r>
            <a:r>
              <a:rPr lang="en-US" sz="2800" dirty="0" err="1"/>
              <a:t>kair</a:t>
            </a:r>
            <a:r>
              <a:rPr lang="en-US" sz="2800" dirty="0"/>
              <a:t> </a:t>
            </a:r>
            <a:r>
              <a:rPr lang="en-US" sz="2800" dirty="0" err="1"/>
              <a:t>seperti</a:t>
            </a:r>
            <a:r>
              <a:rPr lang="en-US" sz="2800" dirty="0"/>
              <a:t> Babel?</a:t>
            </a:r>
          </a:p>
        </p:txBody>
      </p:sp>
    </p:spTree>
    <p:extLst>
      <p:ext uri="{BB962C8B-B14F-4D97-AF65-F5344CB8AC3E}">
        <p14:creationId xmlns:p14="http://schemas.microsoft.com/office/powerpoint/2010/main" val="2277981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98229C-0100-414C-AB65-7AD36B868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817" y="627342"/>
            <a:ext cx="9815400" cy="5773457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 err="1"/>
              <a:t>Penulis</a:t>
            </a:r>
            <a:r>
              <a:rPr lang="en-US" sz="3200" dirty="0"/>
              <a:t> </a:t>
            </a:r>
            <a:r>
              <a:rPr lang="en-US" sz="3200" dirty="0" err="1"/>
              <a:t>Ratapan</a:t>
            </a:r>
            <a:r>
              <a:rPr lang="en-US" sz="3200" dirty="0"/>
              <a:t>, yang </a:t>
            </a:r>
            <a:r>
              <a:rPr lang="en-US" sz="3200" dirty="0" err="1"/>
              <a:t>diduga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Nabi </a:t>
            </a:r>
            <a:r>
              <a:rPr lang="en-US" sz="3200" dirty="0" err="1"/>
              <a:t>Yeremia</a:t>
            </a:r>
            <a:r>
              <a:rPr lang="en-US" sz="3200" dirty="0"/>
              <a:t>, </a:t>
            </a:r>
            <a:r>
              <a:rPr lang="en-US" sz="3200" dirty="0" err="1"/>
              <a:t>berkesimpulan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 </a:t>
            </a:r>
            <a:r>
              <a:rPr lang="en-US" sz="3200" dirty="0" err="1"/>
              <a:t>semua</a:t>
            </a:r>
            <a:r>
              <a:rPr lang="en-US" sz="3200" dirty="0"/>
              <a:t> </a:t>
            </a:r>
            <a:r>
              <a:rPr lang="en-US" sz="3200" dirty="0" err="1"/>
              <a:t>disebabkan</a:t>
            </a:r>
            <a:r>
              <a:rPr lang="en-US" sz="3200" dirty="0"/>
              <a:t> oleh </a:t>
            </a:r>
            <a:r>
              <a:rPr lang="en-US" sz="3200" dirty="0" err="1"/>
              <a:t>dosa-dosa</a:t>
            </a:r>
            <a:r>
              <a:rPr lang="en-US" sz="3200" dirty="0"/>
              <a:t> Yehuda. Yehuda </a:t>
            </a:r>
            <a:r>
              <a:rPr lang="en-US" sz="3200" dirty="0" err="1"/>
              <a:t>telah</a:t>
            </a:r>
            <a:r>
              <a:rPr lang="en-US" sz="3200" dirty="0"/>
              <a:t> </a:t>
            </a:r>
            <a:r>
              <a:rPr lang="en-US" sz="3200" dirty="0" err="1"/>
              <a:t>mengabaikan</a:t>
            </a:r>
            <a:r>
              <a:rPr lang="en-US" sz="3200" dirty="0"/>
              <a:t> </a:t>
            </a:r>
            <a:r>
              <a:rPr lang="en-US" sz="3200" dirty="0" err="1"/>
              <a:t>Tuhan</a:t>
            </a:r>
            <a:r>
              <a:rPr lang="en-US" sz="3200" dirty="0"/>
              <a:t>, Allah Israel. </a:t>
            </a:r>
            <a:r>
              <a:rPr lang="en-US" sz="3200" dirty="0" err="1"/>
              <a:t>Mereka</a:t>
            </a:r>
            <a:r>
              <a:rPr lang="en-US" sz="3200" dirty="0"/>
              <a:t> </a:t>
            </a:r>
            <a:r>
              <a:rPr lang="en-US" sz="3200" dirty="0" err="1"/>
              <a:t>telah</a:t>
            </a:r>
            <a:r>
              <a:rPr lang="en-US" sz="3200" dirty="0"/>
              <a:t> </a:t>
            </a:r>
            <a:r>
              <a:rPr lang="en-US" sz="3200" dirty="0" err="1"/>
              <a:t>berdosa</a:t>
            </a:r>
            <a:r>
              <a:rPr lang="en-US" sz="3200" dirty="0"/>
              <a:t> </a:t>
            </a:r>
            <a:r>
              <a:rPr lang="en-US" sz="3200" dirty="0" err="1"/>
              <a:t>besar</a:t>
            </a:r>
            <a:r>
              <a:rPr lang="en-US" sz="3200" dirty="0"/>
              <a:t>, kata </a:t>
            </a:r>
            <a:r>
              <a:rPr lang="en-US" sz="3200" dirty="0" err="1"/>
              <a:t>Yeremia</a:t>
            </a:r>
            <a:r>
              <a:rPr lang="en-US" sz="3200" dirty="0"/>
              <a:t>, “</a:t>
            </a:r>
            <a:r>
              <a:rPr lang="en-US" sz="3200" dirty="0" err="1"/>
              <a:t>Sebab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 </a:t>
            </a:r>
            <a:r>
              <a:rPr lang="en-US" sz="3200" dirty="0" err="1"/>
              <a:t>ju</a:t>
            </a:r>
            <a:r>
              <a:rPr lang="en-US" sz="3200" dirty="0"/>
              <a:t>-ga </a:t>
            </a:r>
            <a:r>
              <a:rPr lang="en-US" sz="3200" dirty="0" err="1"/>
              <a:t>engkau</a:t>
            </a:r>
            <a:r>
              <a:rPr lang="en-US" sz="3200" dirty="0"/>
              <a:t> </a:t>
            </a:r>
            <a:r>
              <a:rPr lang="en-US" sz="3200" dirty="0" err="1"/>
              <a:t>membiasakan</a:t>
            </a:r>
            <a:r>
              <a:rPr lang="en-US" sz="3200" dirty="0"/>
              <a:t> </a:t>
            </a:r>
            <a:r>
              <a:rPr lang="en-US" sz="3200" dirty="0" err="1"/>
              <a:t>segala</a:t>
            </a:r>
            <a:r>
              <a:rPr lang="en-US" sz="3200" dirty="0"/>
              <a:t> </a:t>
            </a:r>
            <a:r>
              <a:rPr lang="en-US" sz="3200" dirty="0" err="1"/>
              <a:t>jalanmu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 </a:t>
            </a:r>
            <a:r>
              <a:rPr lang="en-US" sz="3200" dirty="0" err="1"/>
              <a:t>kejahatan</a:t>
            </a:r>
            <a:r>
              <a:rPr lang="en-US" sz="3200" dirty="0"/>
              <a:t>. </a:t>
            </a:r>
            <a:r>
              <a:rPr lang="en-US" sz="3200" dirty="0" err="1"/>
              <a:t>Sampai-sampai</a:t>
            </a:r>
            <a:r>
              <a:rPr lang="en-US" sz="3200" dirty="0"/>
              <a:t> pada </a:t>
            </a:r>
            <a:r>
              <a:rPr lang="en-US" sz="3200" dirty="0" err="1"/>
              <a:t>bajumu</a:t>
            </a:r>
            <a:r>
              <a:rPr lang="en-US" sz="3200" dirty="0"/>
              <a:t> </a:t>
            </a:r>
            <a:r>
              <a:rPr lang="en-US" sz="3200" dirty="0" err="1"/>
              <a:t>terdapat</a:t>
            </a:r>
            <a:r>
              <a:rPr lang="en-US" sz="3200" dirty="0"/>
              <a:t> </a:t>
            </a:r>
            <a:r>
              <a:rPr lang="en-US" sz="3200" dirty="0" err="1"/>
              <a:t>darah</a:t>
            </a:r>
            <a:r>
              <a:rPr lang="en-US" sz="3200" dirty="0"/>
              <a:t> orang-orang miskin yang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bersalah</a:t>
            </a:r>
            <a:r>
              <a:rPr lang="en-US" sz="3200" dirty="0"/>
              <a:t>; </a:t>
            </a:r>
            <a:r>
              <a:rPr lang="en-US" sz="3200" dirty="0" err="1"/>
              <a:t>bukan</a:t>
            </a:r>
            <a:r>
              <a:rPr lang="en-US" sz="3200" dirty="0"/>
              <a:t> </a:t>
            </a:r>
            <a:r>
              <a:rPr lang="en-US" sz="3200" dirty="0" err="1"/>
              <a:t>waktu</a:t>
            </a:r>
            <a:r>
              <a:rPr lang="en-US" sz="3200" dirty="0"/>
              <a:t> </a:t>
            </a:r>
            <a:r>
              <a:rPr lang="en-US" sz="3200" dirty="0" err="1"/>
              <a:t>mereka</a:t>
            </a:r>
            <a:r>
              <a:rPr lang="en-US" sz="3200" dirty="0"/>
              <a:t> </a:t>
            </a:r>
            <a:r>
              <a:rPr lang="en-US" sz="3200" dirty="0" err="1"/>
              <a:t>membongkar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mencuri</a:t>
            </a:r>
            <a:r>
              <a:rPr lang="en-US" sz="3200" dirty="0"/>
              <a:t> </a:t>
            </a:r>
            <a:r>
              <a:rPr lang="en-US" sz="3200" dirty="0" err="1"/>
              <a:t>kaudapati</a:t>
            </a:r>
            <a:r>
              <a:rPr lang="en-US" sz="3200" dirty="0"/>
              <a:t> </a:t>
            </a:r>
            <a:r>
              <a:rPr lang="en-US" sz="3200" dirty="0" err="1"/>
              <a:t>mereka</a:t>
            </a:r>
            <a:r>
              <a:rPr lang="en-US" sz="3200" dirty="0"/>
              <a:t>!” (</a:t>
            </a:r>
            <a:r>
              <a:rPr lang="en-US" sz="3200" dirty="0" err="1"/>
              <a:t>Yeremia</a:t>
            </a:r>
            <a:r>
              <a:rPr lang="en-US" sz="3200" dirty="0"/>
              <a:t> 2:33-34).</a:t>
            </a:r>
          </a:p>
          <a:p>
            <a:r>
              <a:rPr lang="en-US" sz="3200" dirty="0"/>
              <a:t>Di </a:t>
            </a:r>
            <a:r>
              <a:rPr lang="en-US" sz="3200" dirty="0" err="1"/>
              <a:t>atas</a:t>
            </a:r>
            <a:r>
              <a:rPr lang="en-US" sz="3200" dirty="0"/>
              <a:t> </a:t>
            </a:r>
            <a:r>
              <a:rPr lang="en-US" sz="3200" dirty="0" err="1"/>
              <a:t>dijelaskan</a:t>
            </a:r>
            <a:r>
              <a:rPr lang="en-US" sz="3200" dirty="0"/>
              <a:t> </a:t>
            </a:r>
            <a:r>
              <a:rPr lang="en-US" sz="3200" dirty="0" err="1"/>
              <a:t>kesalahan</a:t>
            </a:r>
            <a:r>
              <a:rPr lang="en-US" sz="3200" dirty="0"/>
              <a:t> Yehuda, di mana baju </a:t>
            </a:r>
            <a:r>
              <a:rPr lang="en-US" sz="3200" dirty="0" err="1"/>
              <a:t>mereka</a:t>
            </a:r>
            <a:r>
              <a:rPr lang="en-US" sz="3200" dirty="0"/>
              <a:t> </a:t>
            </a:r>
            <a:r>
              <a:rPr lang="en-US" sz="3200" dirty="0" err="1"/>
              <a:t>berlumuran</a:t>
            </a:r>
            <a:r>
              <a:rPr lang="en-US" sz="3200" dirty="0"/>
              <a:t> </a:t>
            </a:r>
            <a:r>
              <a:rPr lang="en-US" sz="3200" dirty="0" err="1"/>
              <a:t>darah</a:t>
            </a:r>
            <a:r>
              <a:rPr lang="en-US" sz="3200" dirty="0"/>
              <a:t> orang miskin yang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bersalah</a:t>
            </a:r>
            <a:r>
              <a:rPr lang="en-US" sz="3200" dirty="0"/>
              <a:t>, yang </a:t>
            </a:r>
            <a:r>
              <a:rPr lang="en-US" sz="3200" dirty="0" err="1"/>
              <a:t>mereka</a:t>
            </a:r>
            <a:r>
              <a:rPr lang="en-US" sz="3200" dirty="0"/>
              <a:t> </a:t>
            </a:r>
            <a:r>
              <a:rPr lang="en-US" sz="3200" dirty="0" err="1"/>
              <a:t>tuduh</a:t>
            </a:r>
            <a:r>
              <a:rPr lang="en-US" sz="3200" dirty="0"/>
              <a:t> </a:t>
            </a:r>
            <a:r>
              <a:rPr lang="en-US" sz="3200" dirty="0" err="1"/>
              <a:t>masuk</a:t>
            </a:r>
            <a:r>
              <a:rPr lang="en-US" sz="3200" dirty="0"/>
              <a:t> </a:t>
            </a:r>
            <a:r>
              <a:rPr lang="en-US" sz="3200" dirty="0" err="1"/>
              <a:t>membongkar</a:t>
            </a:r>
            <a:r>
              <a:rPr lang="en-US" sz="3200" dirty="0"/>
              <a:t> </a:t>
            </a:r>
            <a:r>
              <a:rPr lang="en-US" sz="3200" dirty="0" err="1"/>
              <a:t>rumah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mencuri</a:t>
            </a:r>
            <a:r>
              <a:rPr lang="en-US" sz="3200" dirty="0"/>
              <a:t>. </a:t>
            </a:r>
            <a:r>
              <a:rPr lang="en-US" sz="3200" dirty="0" err="1"/>
              <a:t>Dengan</a:t>
            </a:r>
            <a:r>
              <a:rPr lang="en-US" sz="3200" dirty="0"/>
              <a:t> kata lain, </a:t>
            </a:r>
            <a:r>
              <a:rPr lang="en-US" sz="3200" dirty="0" err="1"/>
              <a:t>bangsa</a:t>
            </a:r>
            <a:r>
              <a:rPr lang="en-US" sz="3200" dirty="0"/>
              <a:t> Yehuda </a:t>
            </a:r>
            <a:r>
              <a:rPr lang="en-US" sz="3200" dirty="0" err="1"/>
              <a:t>telah</a:t>
            </a:r>
            <a:r>
              <a:rPr lang="en-US" sz="3200" dirty="0"/>
              <a:t> </a:t>
            </a:r>
            <a:r>
              <a:rPr lang="en-US" sz="3200" dirty="0" err="1"/>
              <a:t>menjungkirbalikkan</a:t>
            </a:r>
            <a:r>
              <a:rPr lang="en-US" sz="3200" dirty="0"/>
              <a:t> </a:t>
            </a:r>
            <a:r>
              <a:rPr lang="en-US" sz="3200" dirty="0" err="1"/>
              <a:t>hukum</a:t>
            </a:r>
            <a:r>
              <a:rPr lang="en-US" sz="3200" dirty="0"/>
              <a:t> negara. Yang salah </a:t>
            </a:r>
            <a:r>
              <a:rPr lang="en-US" sz="3200" dirty="0" err="1"/>
              <a:t>dibiarkan</a:t>
            </a:r>
            <a:r>
              <a:rPr lang="en-US" sz="3200" dirty="0"/>
              <a:t> </a:t>
            </a:r>
            <a:r>
              <a:rPr lang="en-US" sz="3200" dirty="0" err="1"/>
              <a:t>merampok</a:t>
            </a:r>
            <a:r>
              <a:rPr lang="en-US" sz="3200" dirty="0"/>
              <a:t>, </a:t>
            </a:r>
            <a:r>
              <a:rPr lang="en-US" sz="3200" dirty="0" err="1"/>
              <a:t>sementara</a:t>
            </a:r>
            <a:r>
              <a:rPr lang="en-US" sz="3200" dirty="0"/>
              <a:t> yang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bersalah</a:t>
            </a:r>
            <a:r>
              <a:rPr lang="en-US" sz="3200" dirty="0"/>
              <a:t> </a:t>
            </a:r>
            <a:r>
              <a:rPr lang="en-US" sz="3200" dirty="0" err="1"/>
              <a:t>mereka</a:t>
            </a:r>
            <a:r>
              <a:rPr lang="en-US" sz="3200" dirty="0"/>
              <a:t> </a:t>
            </a:r>
            <a:r>
              <a:rPr lang="en-US" sz="3200" dirty="0" err="1"/>
              <a:t>jatuhi</a:t>
            </a:r>
            <a:r>
              <a:rPr lang="en-US" sz="3200" dirty="0"/>
              <a:t> </a:t>
            </a:r>
            <a:r>
              <a:rPr lang="en-US" sz="3200" dirty="0" err="1"/>
              <a:t>hukuman</a:t>
            </a:r>
            <a:r>
              <a:rPr lang="en-US" sz="3200" dirty="0"/>
              <a:t> </a:t>
            </a:r>
            <a:r>
              <a:rPr lang="en-US" sz="3200" dirty="0" err="1"/>
              <a:t>berat</a:t>
            </a:r>
            <a:r>
              <a:rPr lang="en-US" sz="3200" dirty="0"/>
              <a:t>, </a:t>
            </a:r>
            <a:r>
              <a:rPr lang="en-US" sz="3200" dirty="0" err="1"/>
              <a:t>hingga</a:t>
            </a:r>
            <a:r>
              <a:rPr lang="en-US" sz="3200" dirty="0"/>
              <a:t> </a:t>
            </a:r>
            <a:r>
              <a:rPr lang="en-US" sz="3200" dirty="0" err="1"/>
              <a:t>darah</a:t>
            </a:r>
            <a:r>
              <a:rPr lang="en-US" sz="3200" dirty="0"/>
              <a:t> </a:t>
            </a:r>
            <a:r>
              <a:rPr lang="en-US" sz="3200" dirty="0" err="1"/>
              <a:t>mereka</a:t>
            </a:r>
            <a:r>
              <a:rPr lang="en-US" sz="3200" dirty="0"/>
              <a:t> </a:t>
            </a:r>
            <a:r>
              <a:rPr lang="en-US" sz="3200" dirty="0" err="1"/>
              <a:t>ditumpahkan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4316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7819E-47DD-44ED-85C9-284D162E4E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44" y="627341"/>
            <a:ext cx="9470844" cy="58264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 err="1"/>
              <a:t>Meskipun</a:t>
            </a:r>
            <a:r>
              <a:rPr lang="en-US" sz="3200" dirty="0"/>
              <a:t> </a:t>
            </a:r>
            <a:r>
              <a:rPr lang="en-US" sz="3200" dirty="0" err="1"/>
              <a:t>demikian</a:t>
            </a:r>
            <a:r>
              <a:rPr lang="en-US" sz="3200" dirty="0"/>
              <a:t>, yang </a:t>
            </a:r>
            <a:r>
              <a:rPr lang="en-US" sz="3200" dirty="0" err="1"/>
              <a:t>menarik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Kitab </a:t>
            </a:r>
            <a:r>
              <a:rPr lang="en-US" sz="3200" dirty="0" err="1"/>
              <a:t>Ratapan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ialah</a:t>
            </a:r>
            <a:r>
              <a:rPr lang="en-US" sz="3200" dirty="0"/>
              <a:t> </a:t>
            </a:r>
            <a:r>
              <a:rPr lang="en-US" sz="3200" dirty="0" err="1"/>
              <a:t>pengakuan</a:t>
            </a:r>
            <a:r>
              <a:rPr lang="en-US" sz="3200" dirty="0"/>
              <a:t> </a:t>
            </a:r>
            <a:r>
              <a:rPr lang="en-US" sz="3200" dirty="0" err="1"/>
              <a:t>penulis</a:t>
            </a:r>
            <a:r>
              <a:rPr lang="en-US" sz="3200" dirty="0"/>
              <a:t> Kitab </a:t>
            </a:r>
            <a:r>
              <a:rPr lang="en-US" sz="3200" dirty="0" err="1"/>
              <a:t>terhadap</a:t>
            </a:r>
            <a:r>
              <a:rPr lang="en-US" sz="3200" dirty="0"/>
              <a:t> </a:t>
            </a:r>
            <a:r>
              <a:rPr lang="en-US" sz="3200" dirty="0" err="1"/>
              <a:t>Tuhan</a:t>
            </a:r>
            <a:r>
              <a:rPr lang="en-US" sz="3200" dirty="0"/>
              <a:t>, Allah Israel, yang </a:t>
            </a:r>
            <a:r>
              <a:rPr lang="en-US" sz="3200" dirty="0" err="1"/>
              <a:t>penuh</a:t>
            </a:r>
            <a:r>
              <a:rPr lang="en-US" sz="3200" dirty="0"/>
              <a:t> </a:t>
            </a:r>
            <a:r>
              <a:rPr lang="en-US" sz="3200" dirty="0" err="1"/>
              <a:t>kasih</a:t>
            </a:r>
            <a:r>
              <a:rPr lang="en-US" sz="3200" dirty="0"/>
              <a:t>. Ayat yang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dasar</a:t>
            </a:r>
            <a:r>
              <a:rPr lang="en-US" sz="3200" dirty="0"/>
              <a:t> </a:t>
            </a:r>
            <a:r>
              <a:rPr lang="en-US" sz="3200" dirty="0" err="1"/>
              <a:t>bahan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memperjelas</a:t>
            </a:r>
            <a:r>
              <a:rPr lang="en-US" sz="3200" dirty="0"/>
              <a:t> </a:t>
            </a:r>
            <a:r>
              <a:rPr lang="en-US" sz="3200" dirty="0" err="1"/>
              <a:t>pemahaman</a:t>
            </a:r>
            <a:r>
              <a:rPr lang="en-US" sz="3200" dirty="0"/>
              <a:t> </a:t>
            </a:r>
            <a:r>
              <a:rPr lang="en-US" sz="3200" dirty="0" err="1"/>
              <a:t>penulis</a:t>
            </a:r>
            <a:r>
              <a:rPr lang="en-US" sz="3200" dirty="0"/>
              <a:t> Kitab </a:t>
            </a:r>
            <a:r>
              <a:rPr lang="en-US" sz="3200" dirty="0" err="1"/>
              <a:t>tentang</a:t>
            </a:r>
            <a:r>
              <a:rPr lang="en-US" sz="3200" dirty="0"/>
              <a:t> Allah, “</a:t>
            </a:r>
            <a:r>
              <a:rPr lang="en-US" sz="3200" dirty="0" err="1"/>
              <a:t>Tak</a:t>
            </a:r>
            <a:r>
              <a:rPr lang="en-US" sz="3200" dirty="0"/>
              <a:t> </a:t>
            </a:r>
            <a:r>
              <a:rPr lang="en-US" sz="3200" dirty="0" err="1"/>
              <a:t>berkesudahan</a:t>
            </a:r>
            <a:r>
              <a:rPr lang="en-US" sz="3200" dirty="0"/>
              <a:t> </a:t>
            </a:r>
            <a:r>
              <a:rPr lang="en-US" sz="3200" dirty="0" err="1"/>
              <a:t>kasih</a:t>
            </a:r>
            <a:r>
              <a:rPr lang="en-US" sz="3200" dirty="0"/>
              <a:t> </a:t>
            </a:r>
            <a:r>
              <a:rPr lang="en-US" sz="3200" dirty="0" err="1"/>
              <a:t>setia</a:t>
            </a:r>
            <a:r>
              <a:rPr lang="en-US" sz="3200" dirty="0"/>
              <a:t> </a:t>
            </a:r>
            <a:r>
              <a:rPr lang="en-US" sz="3200" dirty="0" err="1"/>
              <a:t>Tuhan</a:t>
            </a:r>
            <a:r>
              <a:rPr lang="en-US" sz="3200" dirty="0"/>
              <a:t>, </a:t>
            </a:r>
            <a:r>
              <a:rPr lang="en-US" sz="3200" dirty="0" err="1"/>
              <a:t>tak</a:t>
            </a:r>
            <a:r>
              <a:rPr lang="en-US" sz="3200" dirty="0"/>
              <a:t> </a:t>
            </a:r>
            <a:r>
              <a:rPr lang="en-US" sz="3200" dirty="0" err="1"/>
              <a:t>habis-habisnya</a:t>
            </a:r>
            <a:r>
              <a:rPr lang="en-US" sz="3200" dirty="0"/>
              <a:t> </a:t>
            </a:r>
            <a:r>
              <a:rPr lang="en-US" sz="3200" dirty="0" err="1"/>
              <a:t>rahmatNya</a:t>
            </a:r>
            <a:r>
              <a:rPr lang="en-US" sz="3200" dirty="0"/>
              <a:t>, </a:t>
            </a:r>
            <a:r>
              <a:rPr lang="en-US" sz="3200" dirty="0" err="1"/>
              <a:t>selalu</a:t>
            </a:r>
            <a:r>
              <a:rPr lang="en-US" sz="3200" dirty="0"/>
              <a:t> </a:t>
            </a:r>
            <a:r>
              <a:rPr lang="en-US" sz="3200" dirty="0" err="1"/>
              <a:t>baru</a:t>
            </a:r>
            <a:r>
              <a:rPr lang="en-US" sz="3200" dirty="0"/>
              <a:t> </a:t>
            </a:r>
            <a:r>
              <a:rPr lang="en-US" sz="3200" dirty="0" err="1"/>
              <a:t>tiap</a:t>
            </a:r>
            <a:r>
              <a:rPr lang="en-US" sz="3200" dirty="0"/>
              <a:t> </a:t>
            </a:r>
            <a:r>
              <a:rPr lang="en-US" sz="3200" dirty="0" err="1"/>
              <a:t>pagi</a:t>
            </a:r>
            <a:r>
              <a:rPr lang="en-US" sz="3200" dirty="0"/>
              <a:t>; </a:t>
            </a:r>
            <a:r>
              <a:rPr lang="en-US" sz="3200" dirty="0" err="1"/>
              <a:t>besar</a:t>
            </a:r>
            <a:r>
              <a:rPr lang="en-US" sz="3200" dirty="0"/>
              <a:t> </a:t>
            </a:r>
            <a:r>
              <a:rPr lang="en-US" sz="3200" dirty="0" err="1"/>
              <a:t>kesetiaan</a:t>
            </a:r>
            <a:r>
              <a:rPr lang="en-US" sz="3200" dirty="0"/>
              <a:t>-Mu!” (</a:t>
            </a:r>
            <a:r>
              <a:rPr lang="en-US" sz="3200" dirty="0" err="1"/>
              <a:t>Ratapan</a:t>
            </a:r>
            <a:r>
              <a:rPr lang="en-US" sz="3200" dirty="0"/>
              <a:t> 3:22-23). </a:t>
            </a:r>
          </a:p>
          <a:p>
            <a:pPr marL="0" indent="0">
              <a:buNone/>
            </a:pPr>
            <a:r>
              <a:rPr lang="en-US" sz="3200" dirty="0" err="1"/>
              <a:t>Walaupun</a:t>
            </a:r>
            <a:r>
              <a:rPr lang="en-US" sz="3200" dirty="0"/>
              <a:t> </a:t>
            </a:r>
            <a:r>
              <a:rPr lang="en-US" sz="3200" dirty="0" err="1"/>
              <a:t>kesengsaraan</a:t>
            </a:r>
            <a:r>
              <a:rPr lang="en-US" sz="3200" dirty="0"/>
              <a:t> yang </a:t>
            </a:r>
            <a:r>
              <a:rPr lang="en-US" sz="3200" dirty="0" err="1"/>
              <a:t>dialami</a:t>
            </a:r>
            <a:r>
              <a:rPr lang="en-US" sz="3200" dirty="0"/>
              <a:t> oleh </a:t>
            </a:r>
            <a:r>
              <a:rPr lang="en-US" sz="3200" dirty="0" err="1"/>
              <a:t>bangsa</a:t>
            </a:r>
            <a:r>
              <a:rPr lang="en-US" sz="3200" dirty="0"/>
              <a:t> Israel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penghukuman</a:t>
            </a:r>
            <a:r>
              <a:rPr lang="en-US" sz="3200" dirty="0"/>
              <a:t> Allah </a:t>
            </a:r>
            <a:r>
              <a:rPr lang="en-US" sz="3200" dirty="0" err="1"/>
              <a:t>terhadap</a:t>
            </a:r>
            <a:r>
              <a:rPr lang="en-US" sz="3200" dirty="0"/>
              <a:t> </a:t>
            </a:r>
            <a:r>
              <a:rPr lang="en-US" sz="3200" dirty="0" err="1"/>
              <a:t>dosa-dosa</a:t>
            </a:r>
            <a:r>
              <a:rPr lang="en-US" sz="3200" dirty="0"/>
              <a:t> yang </a:t>
            </a:r>
            <a:r>
              <a:rPr lang="en-US" sz="3200" dirty="0" err="1"/>
              <a:t>telah</a:t>
            </a:r>
            <a:r>
              <a:rPr lang="en-US" sz="3200" dirty="0"/>
              <a:t> </a:t>
            </a:r>
            <a:r>
              <a:rPr lang="en-US" sz="3200" dirty="0" err="1"/>
              <a:t>mereka</a:t>
            </a:r>
            <a:r>
              <a:rPr lang="en-US" sz="3200" dirty="0"/>
              <a:t> </a:t>
            </a:r>
            <a:r>
              <a:rPr lang="en-US" sz="3200" dirty="0" err="1"/>
              <a:t>lakukan</a:t>
            </a:r>
            <a:r>
              <a:rPr lang="en-US" sz="3200" dirty="0"/>
              <a:t>, </a:t>
            </a:r>
            <a:r>
              <a:rPr lang="en-US" sz="3200" dirty="0" err="1"/>
              <a:t>tetap</a:t>
            </a:r>
            <a:r>
              <a:rPr lang="en-US" sz="3200" dirty="0"/>
              <a:t> </a:t>
            </a:r>
            <a:r>
              <a:rPr lang="en-US" sz="3200" dirty="0" err="1"/>
              <a:t>ada</a:t>
            </a:r>
            <a:r>
              <a:rPr lang="en-US" sz="3200" dirty="0"/>
              <a:t> </a:t>
            </a:r>
            <a:r>
              <a:rPr lang="en-US" sz="3200" dirty="0" err="1"/>
              <a:t>pengharapan</a:t>
            </a:r>
            <a:r>
              <a:rPr lang="en-US" sz="3200" dirty="0"/>
              <a:t> </a:t>
            </a:r>
            <a:r>
              <a:rPr lang="en-US" sz="3200" dirty="0" err="1"/>
              <a:t>bagi</a:t>
            </a:r>
            <a:r>
              <a:rPr lang="en-US" sz="3200" dirty="0"/>
              <a:t> </a:t>
            </a:r>
            <a:r>
              <a:rPr lang="en-US" sz="3200" dirty="0" err="1"/>
              <a:t>mereka</a:t>
            </a:r>
            <a:r>
              <a:rPr lang="en-US" sz="3200" dirty="0"/>
              <a:t> yang </a:t>
            </a:r>
            <a:r>
              <a:rPr lang="en-US" sz="3200" dirty="0" err="1"/>
              <a:t>mau</a:t>
            </a:r>
            <a:r>
              <a:rPr lang="en-US" sz="3200" dirty="0"/>
              <a:t> </a:t>
            </a:r>
            <a:r>
              <a:rPr lang="en-US" sz="3200" dirty="0" err="1"/>
              <a:t>berpaling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-Nya.</a:t>
            </a:r>
          </a:p>
        </p:txBody>
      </p:sp>
    </p:spTree>
    <p:extLst>
      <p:ext uri="{BB962C8B-B14F-4D97-AF65-F5344CB8AC3E}">
        <p14:creationId xmlns:p14="http://schemas.microsoft.com/office/powerpoint/2010/main" val="28517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14ABD-20C9-4D94-80C9-991B32D5D5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052" y="640594"/>
            <a:ext cx="9894913" cy="5773458"/>
          </a:xfrm>
        </p:spPr>
        <p:txBody>
          <a:bodyPr>
            <a:normAutofit/>
          </a:bodyPr>
          <a:lstStyle/>
          <a:p>
            <a:r>
              <a:rPr lang="en-US" sz="3200" dirty="0"/>
              <a:t>Dyer (2004) </a:t>
            </a:r>
            <a:r>
              <a:rPr lang="en-US" sz="3200" dirty="0" err="1"/>
              <a:t>mengingatkan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walaupun</a:t>
            </a:r>
            <a:r>
              <a:rPr lang="en-US" sz="3200" dirty="0"/>
              <a:t> Allah </a:t>
            </a:r>
            <a:r>
              <a:rPr lang="en-US" sz="3200" dirty="0" err="1"/>
              <a:t>menghukum</a:t>
            </a:r>
            <a:r>
              <a:rPr lang="en-US" sz="3200" dirty="0"/>
              <a:t> </a:t>
            </a:r>
            <a:r>
              <a:rPr lang="en-US" sz="3200" dirty="0" err="1"/>
              <a:t>mereka</a:t>
            </a:r>
            <a:r>
              <a:rPr lang="en-US" sz="3200" dirty="0"/>
              <a:t> yang </a:t>
            </a:r>
            <a:r>
              <a:rPr lang="en-US" sz="3200" dirty="0" err="1"/>
              <a:t>berbuat</a:t>
            </a:r>
            <a:r>
              <a:rPr lang="en-US" sz="3200" dirty="0"/>
              <a:t> </a:t>
            </a:r>
            <a:r>
              <a:rPr lang="en-US" sz="3200" dirty="0" err="1"/>
              <a:t>dosa</a:t>
            </a:r>
            <a:r>
              <a:rPr lang="en-US" sz="3200" dirty="0"/>
              <a:t>, </a:t>
            </a:r>
            <a:r>
              <a:rPr lang="en-US" sz="3200" dirty="0" err="1"/>
              <a:t>pengampunan</a:t>
            </a:r>
            <a:r>
              <a:rPr lang="en-US" sz="3200" dirty="0"/>
              <a:t> Allah yang </a:t>
            </a:r>
            <a:r>
              <a:rPr lang="en-US" sz="3200" dirty="0" err="1"/>
              <a:t>sempurna</a:t>
            </a:r>
            <a:r>
              <a:rPr lang="en-US" sz="3200" dirty="0"/>
              <a:t> </a:t>
            </a:r>
            <a:r>
              <a:rPr lang="en-US" sz="3200" dirty="0" err="1"/>
              <a:t>tersedia</a:t>
            </a:r>
            <a:r>
              <a:rPr lang="en-US" sz="3200" dirty="0"/>
              <a:t> </a:t>
            </a:r>
            <a:r>
              <a:rPr lang="en-US" sz="3200" dirty="0" err="1"/>
              <a:t>bagi</a:t>
            </a:r>
            <a:r>
              <a:rPr lang="en-US" sz="3200" dirty="0"/>
              <a:t> </a:t>
            </a:r>
            <a:r>
              <a:rPr lang="en-US" sz="3200" dirty="0" err="1"/>
              <a:t>mereka</a:t>
            </a:r>
            <a:r>
              <a:rPr lang="en-US" sz="3200" dirty="0"/>
              <a:t> yang </a:t>
            </a:r>
            <a:r>
              <a:rPr lang="en-US" sz="3200" dirty="0" err="1"/>
              <a:t>mau</a:t>
            </a:r>
            <a:r>
              <a:rPr lang="en-US" sz="3200" dirty="0"/>
              <a:t> </a:t>
            </a:r>
            <a:r>
              <a:rPr lang="en-US" sz="3200" dirty="0" err="1"/>
              <a:t>mengakui</a:t>
            </a:r>
            <a:r>
              <a:rPr lang="en-US" sz="3200" dirty="0"/>
              <a:t> </a:t>
            </a:r>
            <a:r>
              <a:rPr lang="en-US" sz="3200" dirty="0" err="1"/>
              <a:t>dosa-dosa</a:t>
            </a:r>
            <a:r>
              <a:rPr lang="en-US" sz="3200" dirty="0"/>
              <a:t> </a:t>
            </a:r>
            <a:r>
              <a:rPr lang="en-US" sz="3200" dirty="0" err="1"/>
              <a:t>mereka</a:t>
            </a:r>
            <a:r>
              <a:rPr lang="en-US" sz="3200" dirty="0"/>
              <a:t> dan </a:t>
            </a:r>
            <a:r>
              <a:rPr lang="en-US" sz="3200" dirty="0" err="1"/>
              <a:t>kembali</a:t>
            </a:r>
            <a:r>
              <a:rPr lang="en-US" sz="3200" dirty="0"/>
              <a:t> </a:t>
            </a:r>
            <a:r>
              <a:rPr lang="en-US" sz="3200" dirty="0" err="1"/>
              <a:t>berbalik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 Allah. </a:t>
            </a:r>
            <a:r>
              <a:rPr lang="en-US" sz="3200" dirty="0" err="1"/>
              <a:t>Mengakui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diri</a:t>
            </a:r>
            <a:r>
              <a:rPr lang="en-US" sz="3200" dirty="0"/>
              <a:t> </a:t>
            </a:r>
            <a:r>
              <a:rPr lang="en-US" sz="3200" dirty="0" err="1"/>
              <a:t>berdosa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yang </a:t>
            </a:r>
            <a:r>
              <a:rPr lang="en-US" sz="3200" dirty="0" err="1"/>
              <a:t>seringkali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dilakukan</a:t>
            </a:r>
            <a:r>
              <a:rPr lang="en-US" sz="3200" dirty="0"/>
              <a:t>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dirty="0" err="1"/>
              <a:t>banyak</a:t>
            </a:r>
            <a:r>
              <a:rPr lang="en-US" sz="3200" dirty="0"/>
              <a:t> yang </a:t>
            </a:r>
            <a:r>
              <a:rPr lang="en-US" sz="3200" dirty="0" err="1"/>
              <a:t>tetap</a:t>
            </a:r>
            <a:r>
              <a:rPr lang="en-US" sz="3200" dirty="0"/>
              <a:t> </a:t>
            </a:r>
            <a:r>
              <a:rPr lang="en-US" sz="3200" dirty="0" err="1"/>
              <a:t>menganggap</a:t>
            </a:r>
            <a:r>
              <a:rPr lang="en-US" sz="3200" dirty="0"/>
              <a:t> </a:t>
            </a:r>
            <a:r>
              <a:rPr lang="en-US" sz="3200" dirty="0" err="1"/>
              <a:t>diri</a:t>
            </a:r>
            <a:r>
              <a:rPr lang="en-US" sz="3200" dirty="0"/>
              <a:t> </a:t>
            </a:r>
            <a:r>
              <a:rPr lang="en-US" sz="3200" dirty="0" err="1"/>
              <a:t>mereka</a:t>
            </a:r>
            <a:r>
              <a:rPr lang="en-US" sz="3200" dirty="0"/>
              <a:t> </a:t>
            </a:r>
            <a:r>
              <a:rPr lang="en-US" sz="3200" dirty="0" err="1"/>
              <a:t>benar</a:t>
            </a:r>
            <a:r>
              <a:rPr lang="en-US" sz="3200" dirty="0"/>
              <a:t>! </a:t>
            </a:r>
            <a:r>
              <a:rPr lang="en-US" sz="3200" dirty="0" err="1"/>
              <a:t>Kecenderungan</a:t>
            </a:r>
            <a:r>
              <a:rPr lang="en-US" sz="3200" dirty="0"/>
              <a:t> </a:t>
            </a:r>
            <a:r>
              <a:rPr lang="en-US" sz="3200" dirty="0" err="1"/>
              <a:t>manusia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melupakan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Allah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Pencipta</a:t>
            </a:r>
            <a:r>
              <a:rPr lang="en-US" sz="3200" dirty="0"/>
              <a:t> </a:t>
            </a:r>
            <a:r>
              <a:rPr lang="en-US" sz="3200" dirty="0" err="1"/>
              <a:t>Semesta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yang </a:t>
            </a:r>
            <a:r>
              <a:rPr lang="en-US" sz="3200" dirty="0" err="1"/>
              <a:t>tetap</a:t>
            </a:r>
            <a:r>
              <a:rPr lang="en-US" sz="3200" dirty="0"/>
              <a:t> </a:t>
            </a:r>
            <a:r>
              <a:rPr lang="en-US" sz="3200" dirty="0" err="1"/>
              <a:t>berkuasa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69677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22B73-FA79-455F-A6AC-8AB308DD4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Harapan Pembaruan Allah di Amerika Serikat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99D4C-3D5D-4EB7-AC6C-17A127A6C0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287" y="2151342"/>
            <a:ext cx="9613861" cy="4434987"/>
          </a:xfrm>
        </p:spPr>
        <p:txBody>
          <a:bodyPr>
            <a:noAutofit/>
          </a:bodyPr>
          <a:lstStyle/>
          <a:p>
            <a:r>
              <a:rPr lang="en-US" sz="2800" dirty="0"/>
              <a:t>Pada </a:t>
            </a:r>
            <a:r>
              <a:rPr lang="en-US" sz="2800" dirty="0" err="1"/>
              <a:t>abad</a:t>
            </a:r>
            <a:r>
              <a:rPr lang="en-US" sz="2800" dirty="0"/>
              <a:t> XVI, </a:t>
            </a:r>
            <a:r>
              <a:rPr lang="en-US" sz="2800" dirty="0" err="1"/>
              <a:t>muncul</a:t>
            </a:r>
            <a:r>
              <a:rPr lang="en-US" sz="2800" dirty="0"/>
              <a:t> </a:t>
            </a:r>
            <a:r>
              <a:rPr lang="en-US" sz="2800" dirty="0" err="1"/>
              <a:t>sebuah</a:t>
            </a:r>
            <a:r>
              <a:rPr lang="en-US" sz="2800" dirty="0"/>
              <a:t> </a:t>
            </a:r>
            <a:r>
              <a:rPr lang="en-US" sz="2800" dirty="0" err="1"/>
              <a:t>pemahaman</a:t>
            </a:r>
            <a:r>
              <a:rPr lang="en-US" sz="2800" dirty="0"/>
              <a:t> </a:t>
            </a:r>
            <a:r>
              <a:rPr lang="en-US" sz="2800" dirty="0" err="1"/>
              <a:t>baru</a:t>
            </a:r>
            <a:r>
              <a:rPr lang="en-US" sz="2800" dirty="0"/>
              <a:t> yang </a:t>
            </a:r>
            <a:r>
              <a:rPr lang="en-US" sz="2800" dirty="0" err="1"/>
              <a:t>disebabkan</a:t>
            </a:r>
            <a:r>
              <a:rPr lang="en-US" sz="2800" dirty="0"/>
              <a:t> oleh Abad </a:t>
            </a:r>
            <a:r>
              <a:rPr lang="en-US" sz="2800" dirty="0" err="1"/>
              <a:t>Pencerahan</a:t>
            </a:r>
            <a:r>
              <a:rPr lang="en-US" sz="2800" dirty="0"/>
              <a:t>. </a:t>
            </a:r>
            <a:r>
              <a:rPr lang="en-US" sz="2800" dirty="0" err="1"/>
              <a:t>Pemahaman</a:t>
            </a:r>
            <a:r>
              <a:rPr lang="en-US" sz="2800" dirty="0"/>
              <a:t> </a:t>
            </a:r>
            <a:r>
              <a:rPr lang="en-US" sz="2800" dirty="0" err="1"/>
              <a:t>itu</a:t>
            </a:r>
            <a:r>
              <a:rPr lang="en-US" sz="2800" dirty="0"/>
              <a:t> </a:t>
            </a:r>
            <a:r>
              <a:rPr lang="en-US" sz="2800" dirty="0" err="1"/>
              <a:t>disebut</a:t>
            </a:r>
            <a:r>
              <a:rPr lang="en-US" sz="2800" dirty="0"/>
              <a:t> </a:t>
            </a:r>
            <a:r>
              <a:rPr lang="en-US" sz="2800" dirty="0" err="1"/>
              <a:t>Deisme</a:t>
            </a:r>
            <a:r>
              <a:rPr lang="en-US" sz="2800" dirty="0"/>
              <a:t>. </a:t>
            </a:r>
            <a:r>
              <a:rPr lang="en-US" sz="2800" dirty="0" err="1"/>
              <a:t>Deisme</a:t>
            </a:r>
            <a:r>
              <a:rPr lang="en-US" sz="2800" dirty="0"/>
              <a:t> </a:t>
            </a:r>
            <a:r>
              <a:rPr lang="en-US" sz="2800" dirty="0" err="1"/>
              <a:t>didasarkan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pemahaman</a:t>
            </a:r>
            <a:r>
              <a:rPr lang="en-US" sz="2800" dirty="0"/>
              <a:t> </a:t>
            </a:r>
            <a:r>
              <a:rPr lang="en-US" sz="2800" dirty="0" err="1"/>
              <a:t>bahwa</a:t>
            </a:r>
            <a:r>
              <a:rPr lang="en-US" sz="2800" dirty="0"/>
              <a:t> Allah </a:t>
            </a:r>
            <a:r>
              <a:rPr lang="en-US" sz="2800" dirty="0" err="1"/>
              <a:t>bekerja</a:t>
            </a:r>
            <a:r>
              <a:rPr lang="en-US" sz="2800" dirty="0"/>
              <a:t> </a:t>
            </a:r>
            <a:r>
              <a:rPr lang="en-US" sz="2800" dirty="0" err="1"/>
              <a:t>seperti</a:t>
            </a:r>
            <a:r>
              <a:rPr lang="en-US" sz="2800" dirty="0"/>
              <a:t> </a:t>
            </a:r>
            <a:r>
              <a:rPr lang="en-US" sz="2800" dirty="0" err="1"/>
              <a:t>seorang</a:t>
            </a:r>
            <a:r>
              <a:rPr lang="en-US" sz="2800" dirty="0"/>
              <a:t> </a:t>
            </a:r>
            <a:r>
              <a:rPr lang="en-US" sz="2800" dirty="0" err="1"/>
              <a:t>tukang</a:t>
            </a:r>
            <a:r>
              <a:rPr lang="en-US" sz="2800" dirty="0"/>
              <a:t> jam. </a:t>
            </a:r>
            <a:r>
              <a:rPr lang="en-US" sz="2800" dirty="0" err="1"/>
              <a:t>Tukang</a:t>
            </a:r>
            <a:r>
              <a:rPr lang="en-US" sz="2800" dirty="0"/>
              <a:t> jam </a:t>
            </a:r>
            <a:r>
              <a:rPr lang="en-US" sz="2800" dirty="0" err="1"/>
              <a:t>membuat</a:t>
            </a:r>
            <a:r>
              <a:rPr lang="en-US" sz="2800" dirty="0"/>
              <a:t> jam dan </a:t>
            </a:r>
            <a:r>
              <a:rPr lang="en-US" sz="2800" dirty="0" err="1"/>
              <a:t>setelah</a:t>
            </a:r>
            <a:r>
              <a:rPr lang="en-US" sz="2800" dirty="0"/>
              <a:t> </a:t>
            </a:r>
            <a:r>
              <a:rPr lang="en-US" sz="2800" dirty="0" err="1"/>
              <a:t>selesai</a:t>
            </a:r>
            <a:r>
              <a:rPr lang="en-US" sz="2800" dirty="0"/>
              <a:t>, </a:t>
            </a:r>
            <a:r>
              <a:rPr lang="en-US" sz="2800" dirty="0" err="1"/>
              <a:t>ia</a:t>
            </a:r>
            <a:r>
              <a:rPr lang="en-US" sz="2800" dirty="0"/>
              <a:t>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membuat</a:t>
            </a:r>
            <a:r>
              <a:rPr lang="en-US" sz="2800" dirty="0"/>
              <a:t> jam </a:t>
            </a:r>
            <a:r>
              <a:rPr lang="en-US" sz="2800" dirty="0" err="1"/>
              <a:t>itu</a:t>
            </a:r>
            <a:r>
              <a:rPr lang="en-US" sz="2800" dirty="0"/>
              <a:t> </a:t>
            </a:r>
            <a:r>
              <a:rPr lang="en-US" sz="2800" dirty="0" err="1"/>
              <a:t>berputar</a:t>
            </a:r>
            <a:r>
              <a:rPr lang="en-US" sz="2800" dirty="0"/>
              <a:t>. </a:t>
            </a:r>
          </a:p>
          <a:p>
            <a:r>
              <a:rPr lang="en-US" sz="2800" dirty="0"/>
              <a:t>Setelah </a:t>
            </a:r>
            <a:r>
              <a:rPr lang="en-US" sz="2800" dirty="0" err="1"/>
              <a:t>itu</a:t>
            </a:r>
            <a:r>
              <a:rPr lang="en-US" sz="2800" dirty="0"/>
              <a:t>, </a:t>
            </a:r>
            <a:r>
              <a:rPr lang="en-US" sz="2800" dirty="0" err="1"/>
              <a:t>ia</a:t>
            </a:r>
            <a:r>
              <a:rPr lang="en-US" sz="2800" dirty="0"/>
              <a:t> </a:t>
            </a:r>
            <a:r>
              <a:rPr lang="en-US" sz="2800" dirty="0" err="1"/>
              <a:t>menjualnya</a:t>
            </a:r>
            <a:r>
              <a:rPr lang="en-US" sz="2800" dirty="0"/>
              <a:t> dan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berurusan</a:t>
            </a:r>
            <a:r>
              <a:rPr lang="en-US" sz="2800" dirty="0"/>
              <a:t> </a:t>
            </a:r>
            <a:r>
              <a:rPr lang="en-US" sz="2800" dirty="0" err="1"/>
              <a:t>lagi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jam </a:t>
            </a:r>
            <a:r>
              <a:rPr lang="en-US" sz="2800" dirty="0" err="1"/>
              <a:t>karyanya</a:t>
            </a:r>
            <a:r>
              <a:rPr lang="en-US" sz="2800" dirty="0"/>
              <a:t> </a:t>
            </a:r>
            <a:r>
              <a:rPr lang="en-US" sz="2800" dirty="0" err="1"/>
              <a:t>itu</a:t>
            </a:r>
            <a:r>
              <a:rPr lang="en-US" sz="2800" dirty="0"/>
              <a:t>. </a:t>
            </a:r>
            <a:r>
              <a:rPr lang="en-US" sz="2800" dirty="0" err="1"/>
              <a:t>Begitu</a:t>
            </a:r>
            <a:r>
              <a:rPr lang="en-US" sz="2800" dirty="0"/>
              <a:t> juga </a:t>
            </a:r>
            <a:r>
              <a:rPr lang="en-US" sz="2800" dirty="0" err="1"/>
              <a:t>cara</a:t>
            </a:r>
            <a:r>
              <a:rPr lang="en-US" sz="2800" dirty="0"/>
              <a:t> Allah </a:t>
            </a:r>
            <a:r>
              <a:rPr lang="en-US" sz="2800" dirty="0" err="1"/>
              <a:t>bekerja</a:t>
            </a:r>
            <a:r>
              <a:rPr lang="en-US" sz="2800" dirty="0"/>
              <a:t>. </a:t>
            </a:r>
            <a:r>
              <a:rPr lang="en-US" sz="2800" dirty="0" err="1"/>
              <a:t>Ia</a:t>
            </a:r>
            <a:r>
              <a:rPr lang="en-US" sz="2800" dirty="0"/>
              <a:t> </a:t>
            </a:r>
            <a:r>
              <a:rPr lang="en-US" sz="2800" dirty="0" err="1"/>
              <a:t>menciptakan</a:t>
            </a:r>
            <a:r>
              <a:rPr lang="en-US" sz="2800" dirty="0"/>
              <a:t> dunia dan </a:t>
            </a:r>
            <a:r>
              <a:rPr lang="en-US" sz="2800" dirty="0" err="1"/>
              <a:t>segala</a:t>
            </a:r>
            <a:r>
              <a:rPr lang="en-US" sz="2800" dirty="0"/>
              <a:t> </a:t>
            </a:r>
            <a:r>
              <a:rPr lang="en-US" sz="2800" dirty="0" err="1"/>
              <a:t>isinya</a:t>
            </a:r>
            <a:r>
              <a:rPr lang="en-US" sz="2800" dirty="0"/>
              <a:t>. Akan </a:t>
            </a:r>
            <a:r>
              <a:rPr lang="en-US" sz="2800" dirty="0" err="1"/>
              <a:t>tetapi</a:t>
            </a:r>
            <a:r>
              <a:rPr lang="en-US" sz="2800" dirty="0"/>
              <a:t>, </a:t>
            </a:r>
            <a:r>
              <a:rPr lang="en-US" sz="2800" dirty="0" err="1"/>
              <a:t>setelah</a:t>
            </a:r>
            <a:r>
              <a:rPr lang="en-US" sz="2800" dirty="0"/>
              <a:t> </a:t>
            </a:r>
            <a:r>
              <a:rPr lang="en-US" sz="2800" dirty="0" err="1"/>
              <a:t>tugas</a:t>
            </a:r>
            <a:r>
              <a:rPr lang="en-US" sz="2800" dirty="0"/>
              <a:t>-Nya </a:t>
            </a:r>
            <a:r>
              <a:rPr lang="en-US" sz="2800" dirty="0" err="1"/>
              <a:t>selesai</a:t>
            </a:r>
            <a:r>
              <a:rPr lang="en-US" sz="2800" dirty="0"/>
              <a:t>, </a:t>
            </a:r>
            <a:r>
              <a:rPr lang="en-US" sz="2800" dirty="0" err="1"/>
              <a:t>Ia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berurusan</a:t>
            </a:r>
            <a:r>
              <a:rPr lang="en-US" sz="2800" dirty="0"/>
              <a:t> </a:t>
            </a:r>
            <a:r>
              <a:rPr lang="en-US" sz="2800" dirty="0" err="1"/>
              <a:t>lagi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dunia.</a:t>
            </a:r>
          </a:p>
        </p:txBody>
      </p:sp>
    </p:spTree>
    <p:extLst>
      <p:ext uri="{BB962C8B-B14F-4D97-AF65-F5344CB8AC3E}">
        <p14:creationId xmlns:p14="http://schemas.microsoft.com/office/powerpoint/2010/main" val="3589589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A3FF6-8F90-46E2-9695-9D763BF47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764" y="653847"/>
            <a:ext cx="10093697" cy="57071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err="1"/>
              <a:t>Deisme</a:t>
            </a:r>
            <a:r>
              <a:rPr lang="en-US" sz="2800" dirty="0"/>
              <a:t> </a:t>
            </a:r>
            <a:r>
              <a:rPr lang="en-US" sz="2800" dirty="0" err="1"/>
              <a:t>didasarkan</a:t>
            </a:r>
            <a:r>
              <a:rPr lang="en-US" sz="2800" dirty="0"/>
              <a:t> pada </a:t>
            </a:r>
            <a:r>
              <a:rPr lang="en-US" sz="2800" dirty="0" err="1"/>
              <a:t>perkembangan</a:t>
            </a:r>
            <a:r>
              <a:rPr lang="en-US" sz="2800" dirty="0"/>
              <a:t> </a:t>
            </a:r>
            <a:r>
              <a:rPr lang="en-US" sz="2800" dirty="0" err="1"/>
              <a:t>pemahaman</a:t>
            </a:r>
            <a:r>
              <a:rPr lang="en-US" sz="2800" dirty="0"/>
              <a:t> </a:t>
            </a:r>
            <a:r>
              <a:rPr lang="en-US" sz="2800" dirty="0" err="1"/>
              <a:t>tentang</a:t>
            </a:r>
            <a:r>
              <a:rPr lang="en-US" sz="2800" dirty="0"/>
              <a:t> agama yang </a:t>
            </a:r>
            <a:r>
              <a:rPr lang="en-US" sz="2800" dirty="0" err="1"/>
              <a:t>muncul</a:t>
            </a:r>
            <a:r>
              <a:rPr lang="en-US" sz="2800" dirty="0"/>
              <a:t> pada </a:t>
            </a:r>
            <a:r>
              <a:rPr lang="en-US" sz="2800" dirty="0" err="1"/>
              <a:t>abad</a:t>
            </a:r>
            <a:r>
              <a:rPr lang="en-US" sz="2800" dirty="0"/>
              <a:t> XVII. Abad </a:t>
            </a:r>
            <a:r>
              <a:rPr lang="en-US" sz="2800" dirty="0" err="1"/>
              <a:t>Pencerahan</a:t>
            </a:r>
            <a:r>
              <a:rPr lang="en-US" sz="2800" dirty="0"/>
              <a:t> </a:t>
            </a:r>
            <a:r>
              <a:rPr lang="en-US" sz="2800" dirty="0" err="1"/>
              <a:t>membuat</a:t>
            </a:r>
            <a:r>
              <a:rPr lang="en-US" sz="2800" dirty="0"/>
              <a:t> </a:t>
            </a:r>
            <a:r>
              <a:rPr lang="en-US" sz="2800" dirty="0" err="1"/>
              <a:t>manusia</a:t>
            </a:r>
            <a:r>
              <a:rPr lang="en-US" sz="2800" dirty="0"/>
              <a:t> </a:t>
            </a:r>
            <a:r>
              <a:rPr lang="en-US" sz="2800" dirty="0" err="1"/>
              <a:t>memandang</a:t>
            </a:r>
            <a:r>
              <a:rPr lang="en-US" sz="2800" dirty="0"/>
              <a:t> </a:t>
            </a:r>
            <a:r>
              <a:rPr lang="en-US" sz="2800" dirty="0" err="1"/>
              <a:t>dirinya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pusat</a:t>
            </a:r>
            <a:r>
              <a:rPr lang="en-US" sz="2800" dirty="0"/>
              <a:t> </a:t>
            </a:r>
            <a:r>
              <a:rPr lang="en-US" sz="2800" dirty="0" err="1"/>
              <a:t>seluruh</a:t>
            </a:r>
            <a:r>
              <a:rPr lang="en-US" sz="2800" dirty="0"/>
              <a:t> </a:t>
            </a:r>
            <a:r>
              <a:rPr lang="en-US" sz="2800" dirty="0" err="1"/>
              <a:t>hidupnya</a:t>
            </a:r>
            <a:r>
              <a:rPr lang="en-US" sz="2800" dirty="0"/>
              <a:t>. </a:t>
            </a:r>
            <a:r>
              <a:rPr lang="en-US" sz="2800" dirty="0" err="1"/>
              <a:t>Ia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lagi</a:t>
            </a:r>
            <a:r>
              <a:rPr lang="en-US" sz="2800" dirty="0"/>
              <a:t> </a:t>
            </a:r>
            <a:r>
              <a:rPr lang="en-US" sz="2800" dirty="0" err="1"/>
              <a:t>memandang</a:t>
            </a:r>
            <a:r>
              <a:rPr lang="en-US" sz="2800" dirty="0"/>
              <a:t> </a:t>
            </a:r>
            <a:r>
              <a:rPr lang="en-US" sz="2800" dirty="0" err="1"/>
              <a:t>dirinya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sosok</a:t>
            </a:r>
            <a:r>
              <a:rPr lang="en-US" sz="2800" dirty="0"/>
              <a:t> yang sangat </a:t>
            </a:r>
            <a:r>
              <a:rPr lang="en-US" sz="2800" dirty="0" err="1"/>
              <a:t>takut</a:t>
            </a:r>
            <a:r>
              <a:rPr lang="en-US" sz="2800" dirty="0"/>
              <a:t>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kekuatan</a:t>
            </a:r>
            <a:r>
              <a:rPr lang="en-US" sz="2800" dirty="0"/>
              <a:t> </a:t>
            </a:r>
            <a:r>
              <a:rPr lang="en-US" sz="2800" dirty="0" err="1"/>
              <a:t>alam</a:t>
            </a:r>
            <a:r>
              <a:rPr lang="en-US" sz="2800" dirty="0"/>
              <a:t> yang </a:t>
            </a:r>
            <a:r>
              <a:rPr lang="en-US" sz="2800" dirty="0" err="1"/>
              <a:t>maha</a:t>
            </a:r>
            <a:r>
              <a:rPr lang="en-US" sz="2800" dirty="0"/>
              <a:t> </a:t>
            </a:r>
            <a:r>
              <a:rPr lang="en-US" sz="2800" dirty="0" err="1"/>
              <a:t>dahsyat</a:t>
            </a:r>
            <a:r>
              <a:rPr lang="en-US" sz="2800" dirty="0"/>
              <a:t>, yang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ia</a:t>
            </a:r>
            <a:r>
              <a:rPr lang="en-US" sz="2800" dirty="0"/>
              <a:t> </a:t>
            </a:r>
            <a:r>
              <a:rPr lang="en-US" sz="2800" dirty="0" err="1"/>
              <a:t>kuasai</a:t>
            </a:r>
            <a:r>
              <a:rPr lang="en-US" sz="2800" dirty="0"/>
              <a:t>. </a:t>
            </a:r>
          </a:p>
          <a:p>
            <a:pPr marL="0" indent="0">
              <a:buNone/>
            </a:pPr>
            <a:r>
              <a:rPr lang="en-US" sz="2800" dirty="0" err="1"/>
              <a:t>Revolusi</a:t>
            </a:r>
            <a:r>
              <a:rPr lang="en-US" sz="2800" dirty="0"/>
              <a:t> </a:t>
            </a:r>
            <a:r>
              <a:rPr lang="en-US" sz="2800" dirty="0" err="1"/>
              <a:t>Industri</a:t>
            </a:r>
            <a:r>
              <a:rPr lang="en-US" sz="2800" dirty="0"/>
              <a:t> yang </a:t>
            </a:r>
            <a:r>
              <a:rPr lang="en-US" sz="2800" dirty="0" err="1"/>
              <a:t>menyusul</a:t>
            </a:r>
            <a:r>
              <a:rPr lang="en-US" sz="2800" dirty="0"/>
              <a:t> Abad </a:t>
            </a:r>
            <a:r>
              <a:rPr lang="en-US" sz="2800" dirty="0" err="1"/>
              <a:t>Pertengahan</a:t>
            </a:r>
            <a:r>
              <a:rPr lang="en-US" sz="2800" dirty="0"/>
              <a:t> </a:t>
            </a:r>
            <a:r>
              <a:rPr lang="en-US" sz="2800" dirty="0" err="1"/>
              <a:t>semakin</a:t>
            </a:r>
            <a:r>
              <a:rPr lang="en-US" sz="2800" dirty="0"/>
              <a:t> </a:t>
            </a:r>
            <a:r>
              <a:rPr lang="en-US" sz="2800" dirty="0" err="1"/>
              <a:t>meyakinkan</a:t>
            </a:r>
            <a:r>
              <a:rPr lang="en-US" sz="2800" dirty="0"/>
              <a:t> </a:t>
            </a:r>
            <a:r>
              <a:rPr lang="en-US" sz="2800" dirty="0" err="1"/>
              <a:t>manusia</a:t>
            </a:r>
            <a:r>
              <a:rPr lang="en-US" sz="2800" dirty="0"/>
              <a:t> </a:t>
            </a:r>
            <a:r>
              <a:rPr lang="en-US" sz="2800" dirty="0" err="1"/>
              <a:t>bahwa</a:t>
            </a:r>
            <a:r>
              <a:rPr lang="en-US" sz="2800" dirty="0"/>
              <a:t> </a:t>
            </a:r>
            <a:r>
              <a:rPr lang="en-US" sz="2800" dirty="0" err="1"/>
              <a:t>ia</a:t>
            </a:r>
            <a:r>
              <a:rPr lang="en-US" sz="2800" dirty="0"/>
              <a:t> </a:t>
            </a:r>
            <a:r>
              <a:rPr lang="en-US" sz="2800" dirty="0" err="1"/>
              <a:t>berkuasa</a:t>
            </a:r>
            <a:r>
              <a:rPr lang="en-US" sz="2800" dirty="0"/>
              <a:t> </a:t>
            </a:r>
            <a:r>
              <a:rPr lang="en-US" sz="2800" dirty="0" err="1"/>
              <a:t>atas</a:t>
            </a:r>
            <a:r>
              <a:rPr lang="en-US" sz="2800" dirty="0"/>
              <a:t> </a:t>
            </a:r>
            <a:r>
              <a:rPr lang="en-US" sz="2800" dirty="0" err="1"/>
              <a:t>alam</a:t>
            </a:r>
            <a:r>
              <a:rPr lang="en-US" sz="2800" dirty="0"/>
              <a:t>. </a:t>
            </a:r>
            <a:r>
              <a:rPr lang="en-US" sz="2800" dirty="0" err="1"/>
              <a:t>Penyakit</a:t>
            </a:r>
            <a:r>
              <a:rPr lang="en-US" sz="2800" dirty="0"/>
              <a:t> </a:t>
            </a:r>
            <a:r>
              <a:rPr lang="en-US" sz="2800" dirty="0" err="1"/>
              <a:t>bukan</a:t>
            </a:r>
            <a:r>
              <a:rPr lang="en-US" sz="2800" dirty="0"/>
              <a:t> </a:t>
            </a:r>
            <a:r>
              <a:rPr lang="en-US" sz="2800" dirty="0" err="1"/>
              <a:t>lagi</a:t>
            </a:r>
            <a:r>
              <a:rPr lang="en-US" sz="2800" dirty="0"/>
              <a:t> </a:t>
            </a:r>
            <a:r>
              <a:rPr lang="en-US" sz="2800" dirty="0" err="1"/>
              <a:t>dipahami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hukuman</a:t>
            </a:r>
            <a:r>
              <a:rPr lang="en-US" sz="2800" dirty="0"/>
              <a:t> </a:t>
            </a:r>
            <a:r>
              <a:rPr lang="en-US" sz="2800" dirty="0" err="1"/>
              <a:t>Tuhan</a:t>
            </a:r>
            <a:r>
              <a:rPr lang="en-US" sz="2800" dirty="0"/>
              <a:t>, </a:t>
            </a:r>
            <a:r>
              <a:rPr lang="en-US" sz="2800" dirty="0" err="1"/>
              <a:t>melainkan</a:t>
            </a:r>
            <a:r>
              <a:rPr lang="en-US" sz="2800" dirty="0"/>
              <a:t> </a:t>
            </a:r>
            <a:r>
              <a:rPr lang="en-US" sz="2800" dirty="0" err="1"/>
              <a:t>disebabkan</a:t>
            </a:r>
            <a:r>
              <a:rPr lang="en-US" sz="2800" dirty="0"/>
              <a:t> oleh virus dan </a:t>
            </a:r>
            <a:r>
              <a:rPr lang="en-US" sz="2800" dirty="0" err="1"/>
              <a:t>bakteri</a:t>
            </a:r>
            <a:r>
              <a:rPr lang="en-US" sz="2800" dirty="0"/>
              <a:t>. </a:t>
            </a:r>
            <a:r>
              <a:rPr lang="en-US" sz="2800" dirty="0" err="1"/>
              <a:t>Kalau</a:t>
            </a:r>
            <a:r>
              <a:rPr lang="en-US" sz="2800" dirty="0"/>
              <a:t> </a:t>
            </a:r>
            <a:r>
              <a:rPr lang="en-US" sz="2800" dirty="0" err="1"/>
              <a:t>manusia</a:t>
            </a:r>
            <a:r>
              <a:rPr lang="en-US" sz="2800" dirty="0"/>
              <a:t> </a:t>
            </a:r>
            <a:r>
              <a:rPr lang="en-US" sz="2800" dirty="0" err="1"/>
              <a:t>mengalami</a:t>
            </a:r>
            <a:r>
              <a:rPr lang="en-US" sz="2800" dirty="0"/>
              <a:t> </a:t>
            </a:r>
            <a:r>
              <a:rPr lang="en-US" sz="2800" dirty="0" err="1"/>
              <a:t>penderitaan</a:t>
            </a:r>
            <a:r>
              <a:rPr lang="en-US" sz="2800" dirty="0"/>
              <a:t> di dunia, </a:t>
            </a:r>
            <a:r>
              <a:rPr lang="en-US" sz="2800" dirty="0" err="1"/>
              <a:t>itu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salahnya</a:t>
            </a:r>
            <a:r>
              <a:rPr lang="en-US" sz="2800" dirty="0"/>
              <a:t> </a:t>
            </a:r>
            <a:r>
              <a:rPr lang="en-US" sz="2800" dirty="0" err="1"/>
              <a:t>sendiri</a:t>
            </a:r>
            <a:r>
              <a:rPr lang="en-US" sz="2800" dirty="0"/>
              <a:t>. </a:t>
            </a:r>
          </a:p>
          <a:p>
            <a:pPr marL="0" indent="0">
              <a:buNone/>
            </a:pPr>
            <a:r>
              <a:rPr lang="en-US" sz="2800" dirty="0" err="1"/>
              <a:t>Kelaparan</a:t>
            </a:r>
            <a:r>
              <a:rPr lang="en-US" sz="2800" dirty="0"/>
              <a:t> </a:t>
            </a:r>
            <a:r>
              <a:rPr lang="en-US" sz="2800" dirty="0" err="1"/>
              <a:t>terjadi</a:t>
            </a:r>
            <a:r>
              <a:rPr lang="en-US" sz="2800" dirty="0"/>
              <a:t> </a:t>
            </a:r>
            <a:r>
              <a:rPr lang="en-US" sz="2800" dirty="0" err="1"/>
              <a:t>karena</a:t>
            </a:r>
            <a:r>
              <a:rPr lang="en-US" sz="2800" dirty="0"/>
              <a:t> </a:t>
            </a:r>
            <a:r>
              <a:rPr lang="en-US" sz="2800" dirty="0" err="1"/>
              <a:t>bencana</a:t>
            </a:r>
            <a:r>
              <a:rPr lang="en-US" sz="2800" dirty="0"/>
              <a:t> </a:t>
            </a:r>
            <a:r>
              <a:rPr lang="en-US" sz="2800" dirty="0" err="1"/>
              <a:t>alam</a:t>
            </a:r>
            <a:r>
              <a:rPr lang="en-US" sz="2800" dirty="0"/>
              <a:t> yang </a:t>
            </a:r>
            <a:r>
              <a:rPr lang="en-US" sz="2800" dirty="0" err="1"/>
              <a:t>memang</a:t>
            </a:r>
            <a:r>
              <a:rPr lang="en-US" sz="2800" dirty="0"/>
              <a:t> di </a:t>
            </a:r>
            <a:r>
              <a:rPr lang="en-US" sz="2800" dirty="0" err="1"/>
              <a:t>luar</a:t>
            </a:r>
            <a:r>
              <a:rPr lang="en-US" sz="2800" dirty="0"/>
              <a:t> </a:t>
            </a:r>
            <a:r>
              <a:rPr lang="en-US" sz="2800" dirty="0" err="1"/>
              <a:t>kendali</a:t>
            </a:r>
            <a:r>
              <a:rPr lang="en-US" sz="2800" dirty="0"/>
              <a:t> </a:t>
            </a:r>
            <a:r>
              <a:rPr lang="en-US" sz="2800" dirty="0" err="1"/>
              <a:t>manusia</a:t>
            </a:r>
            <a:r>
              <a:rPr lang="en-US" sz="2800" dirty="0"/>
              <a:t>. </a:t>
            </a:r>
            <a:r>
              <a:rPr lang="en-US" sz="2800" dirty="0" err="1"/>
              <a:t>Namun</a:t>
            </a:r>
            <a:r>
              <a:rPr lang="en-US" sz="2800" dirty="0"/>
              <a:t>, </a:t>
            </a:r>
            <a:r>
              <a:rPr lang="en-US" sz="2800" dirty="0" err="1"/>
              <a:t>manusia</a:t>
            </a:r>
            <a:r>
              <a:rPr lang="en-US" sz="2800" dirty="0"/>
              <a:t> </a:t>
            </a:r>
            <a:r>
              <a:rPr lang="en-US" sz="2800" dirty="0" err="1"/>
              <a:t>masih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mencegahnya</a:t>
            </a:r>
            <a:r>
              <a:rPr lang="en-US" sz="2800" dirty="0"/>
              <a:t> </a:t>
            </a:r>
            <a:r>
              <a:rPr lang="en-US" sz="2800" dirty="0" err="1"/>
              <a:t>apabila</a:t>
            </a:r>
            <a:r>
              <a:rPr lang="en-US" sz="2800" dirty="0"/>
              <a:t> </a:t>
            </a:r>
            <a:r>
              <a:rPr lang="en-US" sz="2800" dirty="0" err="1"/>
              <a:t>mereka</a:t>
            </a:r>
            <a:r>
              <a:rPr lang="en-US" sz="2800" dirty="0"/>
              <a:t> </a:t>
            </a:r>
            <a:r>
              <a:rPr lang="en-US" sz="2800" dirty="0" err="1"/>
              <a:t>mampu</a:t>
            </a:r>
            <a:r>
              <a:rPr lang="en-US" sz="2800" dirty="0"/>
              <a:t> dan </a:t>
            </a:r>
            <a:r>
              <a:rPr lang="en-US" sz="2800" dirty="0" err="1"/>
              <a:t>mau</a:t>
            </a:r>
            <a:r>
              <a:rPr lang="en-US" sz="2800" dirty="0"/>
              <a:t> </a:t>
            </a:r>
            <a:r>
              <a:rPr lang="en-US" sz="2800" dirty="0" err="1"/>
              <a:t>merencanakan</a:t>
            </a:r>
            <a:r>
              <a:rPr lang="en-US" sz="2800" dirty="0"/>
              <a:t> </a:t>
            </a:r>
            <a:r>
              <a:rPr lang="en-US" sz="2800" dirty="0" err="1"/>
              <a:t>hidupnya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baik</a:t>
            </a:r>
            <a:r>
              <a:rPr lang="en-US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30686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F0AABA-8ACB-4C6C-8012-60988B453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304" y="627343"/>
            <a:ext cx="9613861" cy="5972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err="1"/>
              <a:t>Kaum</a:t>
            </a:r>
            <a:r>
              <a:rPr lang="en-US" sz="3200" dirty="0"/>
              <a:t> </a:t>
            </a:r>
            <a:r>
              <a:rPr lang="en-US" sz="3200" dirty="0" err="1"/>
              <a:t>Deis</a:t>
            </a:r>
            <a:r>
              <a:rPr lang="en-US" sz="3200" dirty="0"/>
              <a:t> juga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menganggap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Allah </a:t>
            </a:r>
            <a:r>
              <a:rPr lang="en-US" sz="3200" dirty="0" err="1"/>
              <a:t>masih</a:t>
            </a:r>
            <a:r>
              <a:rPr lang="en-US" sz="3200" dirty="0"/>
              <a:t> </a:t>
            </a:r>
            <a:r>
              <a:rPr lang="en-US" sz="3200" dirty="0" err="1"/>
              <a:t>dibutuhkan</a:t>
            </a:r>
            <a:r>
              <a:rPr lang="en-US" sz="3200" dirty="0"/>
              <a:t> oleh </a:t>
            </a:r>
            <a:r>
              <a:rPr lang="en-US" sz="3200" dirty="0" err="1"/>
              <a:t>manusia</a:t>
            </a:r>
            <a:r>
              <a:rPr lang="en-US" sz="3200" dirty="0"/>
              <a:t>. Wahyu dan </a:t>
            </a:r>
            <a:r>
              <a:rPr lang="en-US" sz="3200" dirty="0" err="1"/>
              <a:t>mukjizat</a:t>
            </a:r>
            <a:r>
              <a:rPr lang="en-US" sz="3200" dirty="0"/>
              <a:t> </a:t>
            </a:r>
            <a:r>
              <a:rPr lang="en-US" sz="3200" dirty="0" err="1"/>
              <a:t>dianggap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perlu</a:t>
            </a:r>
            <a:r>
              <a:rPr lang="en-US" sz="3200" dirty="0"/>
              <a:t> dan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diyakini</a:t>
            </a:r>
            <a:r>
              <a:rPr lang="en-US" sz="3200" dirty="0"/>
              <a:t> </a:t>
            </a:r>
            <a:r>
              <a:rPr lang="en-US" sz="3200" dirty="0" err="1"/>
              <a:t>ada</a:t>
            </a:r>
            <a:r>
              <a:rPr lang="en-US" sz="3200" dirty="0"/>
              <a:t>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bisa</a:t>
            </a:r>
            <a:r>
              <a:rPr lang="en-US" sz="3200" dirty="0"/>
              <a:t> </a:t>
            </a:r>
            <a:r>
              <a:rPr lang="en-US" sz="3200" dirty="0" err="1"/>
              <a:t>dibuktikan</a:t>
            </a:r>
            <a:r>
              <a:rPr lang="en-US" sz="3200" dirty="0"/>
              <a:t>. </a:t>
            </a:r>
            <a:r>
              <a:rPr lang="en-US" sz="3200" dirty="0" err="1"/>
              <a:t>Pandangan</a:t>
            </a:r>
            <a:r>
              <a:rPr lang="en-US" sz="3200" dirty="0"/>
              <a:t> </a:t>
            </a:r>
            <a:r>
              <a:rPr lang="en-US" sz="3200" dirty="0" err="1"/>
              <a:t>kaum</a:t>
            </a:r>
            <a:r>
              <a:rPr lang="en-US" sz="3200" dirty="0"/>
              <a:t> </a:t>
            </a:r>
            <a:r>
              <a:rPr lang="en-US" sz="3200" dirty="0" err="1"/>
              <a:t>Deis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sangat </a:t>
            </a:r>
            <a:r>
              <a:rPr lang="en-US" sz="3200" dirty="0" err="1"/>
              <a:t>berpengaruh</a:t>
            </a:r>
            <a:r>
              <a:rPr lang="en-US" sz="3200" dirty="0"/>
              <a:t> </a:t>
            </a:r>
            <a:r>
              <a:rPr lang="en-US" sz="3200" dirty="0" err="1"/>
              <a:t>terhadap</a:t>
            </a:r>
            <a:r>
              <a:rPr lang="en-US" sz="3200" dirty="0"/>
              <a:t> </a:t>
            </a:r>
            <a:r>
              <a:rPr lang="en-US" sz="3200" dirty="0" err="1"/>
              <a:t>sejumlah</a:t>
            </a:r>
            <a:r>
              <a:rPr lang="en-US" sz="3200" dirty="0"/>
              <a:t> </a:t>
            </a:r>
            <a:r>
              <a:rPr lang="en-US" sz="3200" dirty="0" err="1"/>
              <a:t>tokoh</a:t>
            </a:r>
            <a:r>
              <a:rPr lang="en-US" sz="3200" dirty="0"/>
              <a:t> </a:t>
            </a:r>
            <a:r>
              <a:rPr lang="en-US" sz="3200" dirty="0" err="1"/>
              <a:t>awal</a:t>
            </a:r>
            <a:r>
              <a:rPr lang="en-US" sz="3200" dirty="0"/>
              <a:t> Amerika </a:t>
            </a:r>
            <a:r>
              <a:rPr lang="en-US" sz="3200" dirty="0" err="1"/>
              <a:t>Serikat</a:t>
            </a:r>
            <a:r>
              <a:rPr lang="en-US" sz="3200" dirty="0"/>
              <a:t>. </a:t>
            </a:r>
          </a:p>
          <a:p>
            <a:pPr marL="0" indent="0">
              <a:buNone/>
            </a:pPr>
            <a:r>
              <a:rPr lang="en-US" sz="3200" dirty="0"/>
              <a:t>Orang-orang </a:t>
            </a:r>
            <a:r>
              <a:rPr lang="en-US" sz="3200" dirty="0" err="1"/>
              <a:t>seperti</a:t>
            </a:r>
            <a:r>
              <a:rPr lang="en-US" sz="3200" dirty="0"/>
              <a:t> George Washington, Benjamin Franklin, Alexander Hamilton, dan lain-lain </a:t>
            </a:r>
            <a:r>
              <a:rPr lang="en-US" sz="3200" dirty="0" err="1"/>
              <a:t>diakui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Deis</a:t>
            </a:r>
            <a:r>
              <a:rPr lang="en-US" sz="3200" dirty="0"/>
              <a:t> (</a:t>
            </a:r>
            <a:r>
              <a:rPr lang="en-US" sz="3200" dirty="0" err="1"/>
              <a:t>lihatmisalnya</a:t>
            </a:r>
            <a:r>
              <a:rPr lang="en-US" sz="3200" dirty="0"/>
              <a:t> </a:t>
            </a:r>
            <a:r>
              <a:rPr lang="en-US" sz="3200" dirty="0" err="1"/>
              <a:t>pengakuan</a:t>
            </a:r>
            <a:r>
              <a:rPr lang="en-US" sz="3200" dirty="0"/>
              <a:t> Benjamin Franklin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bukunya</a:t>
            </a:r>
            <a:r>
              <a:rPr lang="en-US" sz="3200" dirty="0"/>
              <a:t> The </a:t>
            </a:r>
            <a:r>
              <a:rPr lang="en-US" sz="3200" dirty="0" err="1"/>
              <a:t>Authobiography</a:t>
            </a:r>
            <a:r>
              <a:rPr lang="en-US" sz="3200" dirty="0"/>
              <a:t> of </a:t>
            </a:r>
            <a:r>
              <a:rPr lang="en-US" sz="3200" dirty="0" err="1"/>
              <a:t>Bendyamin</a:t>
            </a:r>
            <a:r>
              <a:rPr lang="en-US" sz="3200" dirty="0"/>
              <a:t> Franklin). Kalian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menemukan</a:t>
            </a:r>
            <a:r>
              <a:rPr lang="en-US" sz="3200" dirty="0"/>
              <a:t> </a:t>
            </a:r>
            <a:r>
              <a:rPr lang="en-US" sz="3200" dirty="0" err="1"/>
              <a:t>berbagai</a:t>
            </a:r>
            <a:r>
              <a:rPr lang="en-US" sz="3200" dirty="0"/>
              <a:t> </a:t>
            </a:r>
            <a:r>
              <a:rPr lang="en-US" sz="3200" dirty="0" err="1"/>
              <a:t>foto</a:t>
            </a:r>
            <a:r>
              <a:rPr lang="en-US" sz="3200" dirty="0"/>
              <a:t> Benjamin Franklin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mudah</a:t>
            </a:r>
            <a:r>
              <a:rPr lang="en-US" sz="3200" dirty="0"/>
              <a:t> di internet.</a:t>
            </a:r>
          </a:p>
        </p:txBody>
      </p:sp>
    </p:spTree>
    <p:extLst>
      <p:ext uri="{BB962C8B-B14F-4D97-AF65-F5344CB8AC3E}">
        <p14:creationId xmlns:p14="http://schemas.microsoft.com/office/powerpoint/2010/main" val="1153599319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80</TotalTime>
  <Words>1537</Words>
  <Application>Microsoft Office PowerPoint</Application>
  <PresentationFormat>Widescreen</PresentationFormat>
  <Paragraphs>35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Trebuchet MS</vt:lpstr>
      <vt:lpstr>Berlin</vt:lpstr>
      <vt:lpstr>Allah Pembaru  Kehidupan(Bab V)</vt:lpstr>
      <vt:lpstr>Dasar Alkitab tentang Allah  sebagai Pembaru Hidup</vt:lpstr>
      <vt:lpstr>PowerPoint Presentation</vt:lpstr>
      <vt:lpstr>PowerPoint Presentation</vt:lpstr>
      <vt:lpstr>PowerPoint Presentation</vt:lpstr>
      <vt:lpstr>PowerPoint Presentation</vt:lpstr>
      <vt:lpstr>Harapan Pembaruan Allah di Amerika Serikat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Peranan Allah di dalam  Kemerdekaan Indonesia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Allah Pembaru  Kehidupan(Bab V)</dc:title>
  <dc:creator>rikkbeef@gmail.com</dc:creator>
  <cp:lastModifiedBy>rikkbeef@gmail.com</cp:lastModifiedBy>
  <cp:revision>1</cp:revision>
  <dcterms:created xsi:type="dcterms:W3CDTF">2021-10-12T22:53:41Z</dcterms:created>
  <dcterms:modified xsi:type="dcterms:W3CDTF">2021-10-13T00:13:42Z</dcterms:modified>
</cp:coreProperties>
</file>