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4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0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60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60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8641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46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3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8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9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2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0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6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8100-5A85-43C4-9E17-D4EA5FBDAE9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2BB477-243B-4A4E-885C-1AB3BD88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1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9C816-8163-4CA4-BA14-03A54DAFD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4557"/>
            <a:ext cx="9144000" cy="2491408"/>
          </a:xfrm>
        </p:spPr>
        <p:txBody>
          <a:bodyPr>
            <a:noAutofit/>
          </a:bodyPr>
          <a:lstStyle/>
          <a:p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 err="1"/>
              <a:t>Keadilan</a:t>
            </a:r>
            <a:r>
              <a:rPr lang="en-US" sz="4000" b="1" dirty="0"/>
              <a:t> dan </a:t>
            </a:r>
            <a:r>
              <a:rPr lang="en-US" sz="4000" b="1" dirty="0" err="1"/>
              <a:t>Perdamaian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Keluarga</a:t>
            </a:r>
            <a:br>
              <a:rPr lang="en-US" sz="4000" b="1" dirty="0"/>
            </a:br>
            <a:r>
              <a:rPr lang="en-US" sz="4000" b="1" dirty="0" err="1"/>
              <a:t>Bahan</a:t>
            </a:r>
            <a:r>
              <a:rPr lang="en-US" sz="4000" b="1" dirty="0"/>
              <a:t> </a:t>
            </a:r>
            <a:r>
              <a:rPr lang="en-US" sz="4000" b="1" dirty="0" err="1"/>
              <a:t>Alkitab</a:t>
            </a:r>
            <a:r>
              <a:rPr lang="en-US" sz="4000" b="1" dirty="0"/>
              <a:t> : </a:t>
            </a:r>
            <a:r>
              <a:rPr lang="en-US" sz="4000" b="1" dirty="0" err="1"/>
              <a:t>Yesaya</a:t>
            </a:r>
            <a:r>
              <a:rPr lang="en-US" sz="4000" b="1" dirty="0"/>
              <a:t> 57:21; </a:t>
            </a:r>
            <a:r>
              <a:rPr lang="en-US" sz="4000" b="1" dirty="0" err="1"/>
              <a:t>Matius</a:t>
            </a:r>
            <a:r>
              <a:rPr lang="en-US" sz="4000" b="1" dirty="0"/>
              <a:t> 5:9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2BA31-F576-43F3-BDBE-1B92BD434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1270"/>
            <a:ext cx="9144000" cy="566530"/>
          </a:xfrm>
        </p:spPr>
        <p:txBody>
          <a:bodyPr/>
          <a:lstStyle/>
          <a:p>
            <a:r>
              <a:rPr lang="en-US" dirty="0"/>
              <a:t>BY. NOSITA BR TARIGAN, M.PD.K </a:t>
            </a:r>
          </a:p>
        </p:txBody>
      </p:sp>
    </p:spTree>
    <p:extLst>
      <p:ext uri="{BB962C8B-B14F-4D97-AF65-F5344CB8AC3E}">
        <p14:creationId xmlns:p14="http://schemas.microsoft.com/office/powerpoint/2010/main" val="3404237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C7A7-CE92-482F-8FAE-C540D13F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79" y="624110"/>
            <a:ext cx="9808334" cy="128089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 err="1"/>
              <a:t>Meneladani</a:t>
            </a:r>
            <a:r>
              <a:rPr lang="en-US" b="1" dirty="0"/>
              <a:t> </a:t>
            </a:r>
            <a:r>
              <a:rPr lang="en-US" b="1" dirty="0" err="1"/>
              <a:t>Tuhan</a:t>
            </a:r>
            <a:r>
              <a:rPr lang="en-US" b="1" dirty="0"/>
              <a:t> </a:t>
            </a:r>
            <a:r>
              <a:rPr lang="en-US" b="1" dirty="0" err="1"/>
              <a:t>Yesus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EA62-08CD-489A-9222-2A912CB0C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549" y="1417983"/>
            <a:ext cx="8415130" cy="519485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Orang </a:t>
            </a:r>
            <a:r>
              <a:rPr lang="en-US" sz="3200" dirty="0" err="1"/>
              <a:t>kristen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pembawa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dan </a:t>
            </a:r>
            <a:r>
              <a:rPr lang="en-US" sz="3200" dirty="0" err="1"/>
              <a:t>sahabat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dunia,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orang Kristen, yang </a:t>
            </a:r>
            <a:r>
              <a:rPr lang="en-US" sz="3200" dirty="0" err="1"/>
              <a:t>identik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r>
              <a:rPr lang="en-US" sz="3200" dirty="0"/>
              <a:t> dan </a:t>
            </a:r>
            <a:r>
              <a:rPr lang="en-US" sz="3200" dirty="0" err="1"/>
              <a:t>damai</a:t>
            </a:r>
            <a:r>
              <a:rPr lang="en-US" sz="3200" dirty="0"/>
              <a:t>. </a:t>
            </a:r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/>
              <a:t>seharusnya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orang Kristen.</a:t>
            </a:r>
          </a:p>
          <a:p>
            <a:r>
              <a:rPr lang="en-US" sz="3200" dirty="0" err="1"/>
              <a:t>Mikha</a:t>
            </a:r>
            <a:r>
              <a:rPr lang="en-US" sz="3200" dirty="0"/>
              <a:t> 5:4 </a:t>
            </a:r>
            <a:r>
              <a:rPr lang="en-US" sz="3200" dirty="0" err="1"/>
              <a:t>dikatakan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“</a:t>
            </a:r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sejahtera</a:t>
            </a:r>
            <a:r>
              <a:rPr lang="en-US" sz="3200" dirty="0"/>
              <a:t>”. Pada </a:t>
            </a:r>
            <a:r>
              <a:rPr lang="en-US" sz="3200" dirty="0" err="1"/>
              <a:t>umumnya</a:t>
            </a:r>
            <a:r>
              <a:rPr lang="en-US" sz="3200" dirty="0"/>
              <a:t> para </a:t>
            </a:r>
            <a:r>
              <a:rPr lang="en-US" sz="3200" dirty="0" err="1"/>
              <a:t>penafsir</a:t>
            </a:r>
            <a:r>
              <a:rPr lang="en-US" sz="3200" dirty="0"/>
              <a:t> </a:t>
            </a:r>
            <a:r>
              <a:rPr lang="en-US" sz="3200" dirty="0" err="1"/>
              <a:t>mengungkapkan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ayat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menunjuk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“Raja </a:t>
            </a:r>
            <a:r>
              <a:rPr lang="en-US" sz="3200" dirty="0" err="1"/>
              <a:t>Damai</a:t>
            </a:r>
            <a:r>
              <a:rPr lang="en-US" sz="3200" dirty="0"/>
              <a:t>”. </a:t>
            </a:r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sejahtera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,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77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8FF34-8F5E-4F55-968D-726344A3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675861"/>
            <a:ext cx="8335617" cy="5764696"/>
          </a:xfrm>
        </p:spPr>
        <p:txBody>
          <a:bodyPr>
            <a:normAutofit/>
          </a:bodyPr>
          <a:lstStyle/>
          <a:p>
            <a:r>
              <a:rPr lang="en-US" sz="3200" dirty="0" err="1"/>
              <a:t>Kehadiran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kelahiran</a:t>
            </a:r>
            <a:r>
              <a:rPr lang="en-US" sz="3200" dirty="0"/>
              <a:t>, </a:t>
            </a:r>
            <a:r>
              <a:rPr lang="en-US" sz="3200" dirty="0" err="1"/>
              <a:t>kematian</a:t>
            </a:r>
            <a:r>
              <a:rPr lang="en-US" sz="3200" dirty="0"/>
              <a:t>, dan </a:t>
            </a:r>
            <a:r>
              <a:rPr lang="en-US" sz="3200" dirty="0" err="1"/>
              <a:t>kebangkitannya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Allah yang </a:t>
            </a:r>
            <a:r>
              <a:rPr lang="en-US" sz="3200" dirty="0" err="1"/>
              <a:t>merendahkan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dan 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berdamai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yang </a:t>
            </a:r>
            <a:r>
              <a:rPr lang="en-US" sz="3200" dirty="0" err="1"/>
              <a:t>berdosa</a:t>
            </a:r>
            <a:r>
              <a:rPr lang="en-US" sz="3200" dirty="0"/>
              <a:t>. </a:t>
            </a:r>
            <a:r>
              <a:rPr lang="en-US" sz="3200" dirty="0" err="1"/>
              <a:t>Kristus</a:t>
            </a:r>
            <a:r>
              <a:rPr lang="en-US" sz="3200" dirty="0"/>
              <a:t>  </a:t>
            </a:r>
            <a:r>
              <a:rPr lang="en-US" sz="3200" dirty="0" err="1"/>
              <a:t>adalah</a:t>
            </a:r>
            <a:r>
              <a:rPr lang="en-US" sz="3200" dirty="0"/>
              <a:t> Allah Sang Kasih yang </a:t>
            </a:r>
            <a:r>
              <a:rPr lang="en-US" sz="3200" dirty="0" err="1"/>
              <a:t>mendamaikan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Allah,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 </a:t>
            </a:r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perdamaian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dan </a:t>
            </a:r>
            <a:r>
              <a:rPr lang="en-US" sz="3200" dirty="0" err="1"/>
              <a:t>sesama</a:t>
            </a:r>
            <a:r>
              <a:rPr lang="en-US" sz="3200" dirty="0"/>
              <a:t>,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435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060D4-416A-4DDC-87B2-6F7F274C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270" y="344557"/>
            <a:ext cx="9250017" cy="6082747"/>
          </a:xfrm>
        </p:spPr>
        <p:txBody>
          <a:bodyPr>
            <a:normAutofit/>
          </a:bodyPr>
          <a:lstStyle/>
          <a:p>
            <a:r>
              <a:rPr lang="en-US" sz="3200" dirty="0"/>
              <a:t>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perdamaian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oleh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percakapan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perempuan</a:t>
            </a:r>
            <a:r>
              <a:rPr lang="en-US" sz="3200" dirty="0"/>
              <a:t> Samaria, di </a:t>
            </a:r>
            <a:r>
              <a:rPr lang="en-US" sz="3200" dirty="0" err="1"/>
              <a:t>sumur</a:t>
            </a:r>
            <a:r>
              <a:rPr lang="en-US" sz="3200" dirty="0"/>
              <a:t> Yakub (Yoh. 4:9-18). Pada </a:t>
            </a:r>
            <a:r>
              <a:rPr lang="en-US" sz="3200" dirty="0" err="1"/>
              <a:t>ayat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,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Yahudi</a:t>
            </a:r>
            <a:r>
              <a:rPr lang="en-US" sz="3200" dirty="0"/>
              <a:t>,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“</a:t>
            </a:r>
            <a:r>
              <a:rPr lang="en-US" sz="3200" dirty="0" err="1"/>
              <a:t>jembatan</a:t>
            </a:r>
            <a:r>
              <a:rPr lang="en-US" sz="3200" dirty="0"/>
              <a:t>” </a:t>
            </a:r>
            <a:r>
              <a:rPr lang="en-US" sz="3200" dirty="0" err="1"/>
              <a:t>pendamai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 orang Samaria, di mana </a:t>
            </a:r>
            <a:r>
              <a:rPr lang="en-US" sz="3200" dirty="0" err="1"/>
              <a:t>sebelumnya</a:t>
            </a:r>
            <a:r>
              <a:rPr lang="en-US" sz="3200" dirty="0"/>
              <a:t> </a:t>
            </a:r>
            <a:r>
              <a:rPr lang="en-US" sz="3200" dirty="0" err="1"/>
              <a:t>kedua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bermusuhan</a:t>
            </a:r>
            <a:r>
              <a:rPr lang="en-US" sz="3200" dirty="0"/>
              <a:t> dan </a:t>
            </a:r>
            <a:r>
              <a:rPr lang="en-US" sz="3200" dirty="0" err="1"/>
              <a:t>tidak</a:t>
            </a:r>
            <a:r>
              <a:rPr lang="en-US" sz="3200" dirty="0"/>
              <a:t>  </a:t>
            </a:r>
            <a:r>
              <a:rPr lang="en-US" sz="3200" dirty="0" err="1"/>
              <a:t>berkomunikasi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yang </a:t>
            </a:r>
            <a:r>
              <a:rPr lang="en-US" sz="3200" dirty="0" err="1"/>
              <a:t>lainnya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99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3A70B-8D14-4C25-9C4A-BA4953B3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251791"/>
            <a:ext cx="9011478" cy="5659431"/>
          </a:xfrm>
        </p:spPr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diperlihatkan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kisah</a:t>
            </a:r>
            <a:r>
              <a:rPr lang="en-US" sz="3200" dirty="0"/>
              <a:t> di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teladan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orang Kristen.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kaum</a:t>
            </a:r>
            <a:r>
              <a:rPr lang="en-US" sz="3200" dirty="0"/>
              <a:t> </a:t>
            </a:r>
            <a:r>
              <a:rPr lang="en-US" sz="3200" dirty="0" err="1"/>
              <a:t>remaja</a:t>
            </a:r>
            <a:r>
              <a:rPr lang="en-US" sz="3200" dirty="0"/>
              <a:t> yang </a:t>
            </a: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sensitif</a:t>
            </a:r>
            <a:r>
              <a:rPr lang="en-US" sz="3200" dirty="0"/>
              <a:t>,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tersinggung</a:t>
            </a:r>
            <a:r>
              <a:rPr lang="en-US" sz="3200" dirty="0"/>
              <a:t>, dan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konfik</a:t>
            </a:r>
            <a:r>
              <a:rPr lang="en-US" sz="3200"/>
              <a:t>.</a:t>
            </a:r>
          </a:p>
          <a:p>
            <a:r>
              <a:rPr lang="en-US" sz="320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teladan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orang Kristen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pembawa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dunia.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tes</a:t>
            </a:r>
            <a:r>
              <a:rPr lang="en-US" sz="3200" dirty="0"/>
              <a:t> yang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lakukan</a:t>
            </a:r>
            <a:r>
              <a:rPr lang="en-US" sz="3200" dirty="0"/>
              <a:t> </a:t>
            </a:r>
            <a:r>
              <a:rPr lang="en-US" sz="3200" dirty="0" err="1"/>
              <a:t>misalnya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hadir</a:t>
            </a:r>
            <a:r>
              <a:rPr lang="en-US" sz="3200" dirty="0"/>
              <a:t> di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tempat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60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899FD-7CFD-497D-82BB-97CE2989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78" y="397565"/>
            <a:ext cx="8521148" cy="60429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b="1" dirty="0"/>
              <a:t> </a:t>
            </a:r>
            <a:r>
              <a:rPr lang="en-US" sz="3500" b="1" dirty="0" err="1"/>
              <a:t>Kebutuhan</a:t>
            </a:r>
            <a:r>
              <a:rPr lang="en-US" sz="3500" b="1" dirty="0"/>
              <a:t> </a:t>
            </a:r>
            <a:r>
              <a:rPr lang="en-US" sz="3500" b="1" dirty="0" err="1"/>
              <a:t>Terhadap</a:t>
            </a:r>
            <a:r>
              <a:rPr lang="en-US" sz="3500" b="1" dirty="0"/>
              <a:t> </a:t>
            </a:r>
            <a:r>
              <a:rPr lang="en-US" sz="3500" b="1" dirty="0" err="1"/>
              <a:t>Keadilan</a:t>
            </a:r>
            <a:r>
              <a:rPr lang="en-US" sz="3500" b="1" dirty="0"/>
              <a:t> </a:t>
            </a:r>
          </a:p>
          <a:p>
            <a:pPr marL="0" indent="0" algn="ctr">
              <a:buNone/>
            </a:pPr>
            <a:r>
              <a:rPr lang="en-US" sz="3500" b="1" dirty="0"/>
              <a:t>dan </a:t>
            </a:r>
            <a:r>
              <a:rPr lang="en-US" sz="3500" b="1" dirty="0" err="1"/>
              <a:t>Perdamaian</a:t>
            </a:r>
            <a:endParaRPr lang="en-US" sz="3500" b="1" dirty="0"/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Yunani (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asli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</a:t>
            </a:r>
            <a:r>
              <a:rPr lang="en-US" sz="3200" dirty="0" err="1"/>
              <a:t>Perjanjian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), </a:t>
            </a:r>
            <a:r>
              <a:rPr lang="en-US" sz="3200" dirty="0" err="1"/>
              <a:t>istilah</a:t>
            </a:r>
            <a:r>
              <a:rPr lang="en-US" sz="3200" dirty="0"/>
              <a:t> yang </a:t>
            </a:r>
            <a:r>
              <a:rPr lang="en-US" sz="3200" dirty="0" err="1"/>
              <a:t>dipakai</a:t>
            </a:r>
            <a:r>
              <a:rPr lang="en-US" sz="3200" dirty="0"/>
              <a:t> 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dikaiosune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 err="1"/>
              <a:t>Istilah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meliputi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arti, </a:t>
            </a:r>
            <a:r>
              <a:rPr lang="en-US" sz="3200" dirty="0" err="1"/>
              <a:t>yakni</a:t>
            </a:r>
            <a:r>
              <a:rPr lang="en-US" sz="3200" dirty="0"/>
              <a:t> </a:t>
            </a:r>
            <a:r>
              <a:rPr lang="en-US" sz="3200" dirty="0" err="1"/>
              <a:t>adil</a:t>
            </a:r>
            <a:r>
              <a:rPr lang="en-US" sz="3200" dirty="0"/>
              <a:t>, </a:t>
            </a:r>
            <a:r>
              <a:rPr lang="en-US" sz="3200" dirty="0" err="1"/>
              <a:t>tulus</a:t>
            </a:r>
            <a:r>
              <a:rPr lang="en-US" sz="3200" dirty="0"/>
              <a:t>, </a:t>
            </a:r>
            <a:r>
              <a:rPr lang="en-US" sz="3200" dirty="0" err="1"/>
              <a:t>benar</a:t>
            </a:r>
            <a:r>
              <a:rPr lang="en-US" sz="3200" dirty="0"/>
              <a:t>, dan </a:t>
            </a:r>
            <a:r>
              <a:rPr lang="en-US" sz="3200" dirty="0" err="1"/>
              <a:t>tidak</a:t>
            </a:r>
            <a:r>
              <a:rPr lang="en-US" sz="3200" dirty="0"/>
              <a:t> salah. </a:t>
            </a:r>
            <a:r>
              <a:rPr lang="en-US" sz="3200" dirty="0" err="1"/>
              <a:t>Sementara</a:t>
            </a:r>
            <a:r>
              <a:rPr lang="en-US" sz="3200" dirty="0"/>
              <a:t>,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Ibrani</a:t>
            </a:r>
            <a:r>
              <a:rPr lang="en-US" sz="3200" dirty="0"/>
              <a:t> (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asli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</a:t>
            </a:r>
            <a:r>
              <a:rPr lang="en-US" sz="3200" dirty="0" err="1"/>
              <a:t>Perjanjian</a:t>
            </a:r>
            <a:r>
              <a:rPr lang="en-US" sz="3200" dirty="0"/>
              <a:t> Lama), </a:t>
            </a:r>
            <a:r>
              <a:rPr lang="en-US" sz="3200" dirty="0" err="1"/>
              <a:t>istilah</a:t>
            </a:r>
            <a:r>
              <a:rPr lang="en-US" sz="3200" dirty="0"/>
              <a:t> yang </a:t>
            </a:r>
            <a:r>
              <a:rPr lang="en-US" sz="3200" dirty="0" err="1"/>
              <a:t>dipakai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misypat</a:t>
            </a:r>
            <a:r>
              <a:rPr lang="en-US" sz="3200" dirty="0"/>
              <a:t> yang </a:t>
            </a:r>
            <a:r>
              <a:rPr lang="en-US" sz="3200" dirty="0" err="1"/>
              <a:t>berarti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dan </a:t>
            </a:r>
            <a:r>
              <a:rPr lang="en-US" sz="3200" dirty="0" err="1"/>
              <a:t>tsedaqa</a:t>
            </a:r>
            <a:r>
              <a:rPr lang="en-US" sz="3200" dirty="0"/>
              <a:t> yang </a:t>
            </a:r>
            <a:r>
              <a:rPr lang="en-US" sz="3200" dirty="0" err="1"/>
              <a:t>berarti</a:t>
            </a:r>
            <a:r>
              <a:rPr lang="en-US" sz="3200" dirty="0"/>
              <a:t> </a:t>
            </a:r>
            <a:r>
              <a:rPr lang="en-US" sz="3200" dirty="0" err="1"/>
              <a:t>kebenaran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59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A3A7D-27C1-43F5-992A-546E36D3A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974" y="477078"/>
            <a:ext cx="9037983" cy="5434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Adil </a:t>
            </a:r>
            <a:r>
              <a:rPr lang="en-US" sz="3200" dirty="0" err="1"/>
              <a:t>adalah</a:t>
            </a:r>
            <a:r>
              <a:rPr lang="en-US" sz="3200" dirty="0"/>
              <a:t>: 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haknya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dan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kurang</a:t>
            </a:r>
            <a:r>
              <a:rPr lang="en-US" sz="3200" dirty="0"/>
              <a:t>. </a:t>
            </a:r>
            <a:r>
              <a:rPr lang="en-US" sz="3200" dirty="0" err="1"/>
              <a:t>Keadilan</a:t>
            </a:r>
            <a:r>
              <a:rPr lang="en-US" sz="3200" dirty="0"/>
              <a:t> yang </a:t>
            </a:r>
            <a:r>
              <a:rPr lang="en-US" sz="3200" dirty="0" err="1"/>
              <a:t>dihubungkan</a:t>
            </a:r>
            <a:r>
              <a:rPr lang="en-US" sz="3200" dirty="0"/>
              <a:t> 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potensi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. Karena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, 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diajarkan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keluarganya</a:t>
            </a:r>
            <a:r>
              <a:rPr lang="en-US" sz="3200" dirty="0"/>
              <a:t>. Jika </a:t>
            </a:r>
            <a:r>
              <a:rPr lang="en-US" sz="3200" dirty="0" err="1"/>
              <a:t>seseorang</a:t>
            </a:r>
            <a:r>
              <a:rPr lang="en-US" sz="3200" dirty="0"/>
              <a:t>  </a:t>
            </a:r>
            <a:r>
              <a:rPr lang="en-US" sz="3200" dirty="0" err="1"/>
              <a:t>diajarkan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orang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membawa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</a:t>
            </a:r>
            <a:r>
              <a:rPr lang="en-US" sz="3200" dirty="0" err="1"/>
              <a:t>adil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luar</a:t>
            </a:r>
            <a:r>
              <a:rPr lang="en-US" sz="3200" dirty="0"/>
              <a:t>, di </a:t>
            </a:r>
            <a:r>
              <a:rPr lang="en-US" sz="3200" dirty="0" err="1"/>
              <a:t>masyarakat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283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ADF9E-F114-4716-8760-76784CD54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6" y="742122"/>
            <a:ext cx="9064487" cy="5804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	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tindakan</a:t>
            </a:r>
            <a:r>
              <a:rPr lang="en-US" sz="3600" dirty="0"/>
              <a:t> yang </a:t>
            </a:r>
            <a:r>
              <a:rPr lang="en-US" sz="3600" dirty="0" err="1"/>
              <a:t>dianggap</a:t>
            </a:r>
            <a:r>
              <a:rPr lang="en-US" sz="3600" dirty="0"/>
              <a:t> </a:t>
            </a:r>
            <a:r>
              <a:rPr lang="en-US" sz="3600" dirty="0" err="1"/>
              <a:t>adil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 </a:t>
            </a:r>
            <a:r>
              <a:rPr lang="en-US" sz="3600" dirty="0" err="1"/>
              <a:t>penyerahan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total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Allah.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hal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, </a:t>
            </a:r>
            <a:r>
              <a:rPr lang="en-US" sz="3600" dirty="0" err="1"/>
              <a:t>keadilan</a:t>
            </a:r>
            <a:r>
              <a:rPr lang="en-US" sz="3600" dirty="0"/>
              <a:t> </a:t>
            </a:r>
            <a:r>
              <a:rPr lang="en-US" sz="3600" dirty="0" err="1"/>
              <a:t>selalu</a:t>
            </a:r>
            <a:r>
              <a:rPr lang="en-US" sz="3600" dirty="0"/>
              <a:t>  </a:t>
            </a:r>
            <a:r>
              <a:rPr lang="en-US" sz="3600" dirty="0" err="1"/>
              <a:t>berimplikasi</a:t>
            </a:r>
            <a:r>
              <a:rPr lang="en-US" sz="3600" dirty="0"/>
              <a:t> pada </a:t>
            </a:r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prinsip</a:t>
            </a:r>
            <a:r>
              <a:rPr lang="en-US" sz="3600" dirty="0"/>
              <a:t>, </a:t>
            </a:r>
            <a:r>
              <a:rPr lang="en-US" sz="3600" dirty="0" err="1"/>
              <a:t>yakni</a:t>
            </a:r>
            <a:r>
              <a:rPr lang="en-US" sz="3600" dirty="0"/>
              <a:t>: </a:t>
            </a:r>
            <a:r>
              <a:rPr lang="en-US" sz="3600" dirty="0" err="1"/>
              <a:t>kesejahteraan</a:t>
            </a:r>
            <a:r>
              <a:rPr lang="en-US" sz="3600" dirty="0"/>
              <a:t>, </a:t>
            </a:r>
            <a:r>
              <a:rPr lang="en-US" sz="3600" dirty="0" err="1"/>
              <a:t>kecukupan</a:t>
            </a:r>
            <a:r>
              <a:rPr lang="en-US" sz="3600" dirty="0"/>
              <a:t>, </a:t>
            </a:r>
            <a:r>
              <a:rPr lang="en-US" sz="3600" dirty="0" err="1"/>
              <a:t>kesetaraan</a:t>
            </a:r>
            <a:r>
              <a:rPr lang="en-US" sz="3600" dirty="0"/>
              <a:t>, </a:t>
            </a:r>
            <a:r>
              <a:rPr lang="en-US" sz="3600" dirty="0" err="1"/>
              <a:t>personalitas</a:t>
            </a:r>
            <a:r>
              <a:rPr lang="en-US" sz="3600" dirty="0"/>
              <a:t>, dan </a:t>
            </a:r>
            <a:r>
              <a:rPr lang="en-US" sz="3600" dirty="0" err="1"/>
              <a:t>persaudaraan</a:t>
            </a:r>
            <a:r>
              <a:rPr lang="en-US" sz="3600" dirty="0"/>
              <a:t>.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melaksanakan</a:t>
            </a:r>
            <a:r>
              <a:rPr lang="en-US" sz="3600" dirty="0"/>
              <a:t> </a:t>
            </a:r>
            <a:r>
              <a:rPr lang="en-US" sz="3600" dirty="0" err="1"/>
              <a:t>prinsip-prinsip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,  </a:t>
            </a:r>
            <a:r>
              <a:rPr lang="en-US" sz="3600" dirty="0" err="1"/>
              <a:t>keadilan</a:t>
            </a:r>
            <a:r>
              <a:rPr lang="en-US" sz="3600" dirty="0"/>
              <a:t> juga </a:t>
            </a:r>
            <a:r>
              <a:rPr lang="en-US" sz="3600" dirty="0" err="1"/>
              <a:t>memerlukan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884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11E72-BEEE-40E4-B42B-A65748687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757" y="848139"/>
            <a:ext cx="9117495" cy="55791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perdamaian</a:t>
            </a:r>
            <a:r>
              <a:rPr lang="en-US" sz="3200" dirty="0"/>
              <a:t>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kata “</a:t>
            </a:r>
            <a:r>
              <a:rPr lang="en-US" sz="3200" dirty="0" err="1"/>
              <a:t>damai</a:t>
            </a:r>
            <a:r>
              <a:rPr lang="en-US" sz="3200" dirty="0"/>
              <a:t>” yang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berubah</a:t>
            </a:r>
            <a:r>
              <a:rPr lang="en-US" sz="3200" dirty="0"/>
              <a:t> </a:t>
            </a:r>
            <a:r>
              <a:rPr lang="en-US" sz="3200" dirty="0" err="1"/>
              <a:t>konsepsi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dan </a:t>
            </a:r>
            <a:r>
              <a:rPr lang="en-US" sz="3200" dirty="0" err="1"/>
              <a:t>budaya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, orang-orang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istilah</a:t>
            </a:r>
            <a:r>
              <a:rPr lang="en-US" sz="3200" dirty="0"/>
              <a:t> “</a:t>
            </a:r>
            <a:r>
              <a:rPr lang="en-US" sz="3200" dirty="0" err="1"/>
              <a:t>damai</a:t>
            </a:r>
            <a:r>
              <a:rPr lang="en-US" sz="3200" dirty="0"/>
              <a:t>” dan </a:t>
            </a:r>
            <a:r>
              <a:rPr lang="en-US" sz="3200" dirty="0" err="1"/>
              <a:t>implikasi-implikasinya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pandangan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Banyak orang,  dan </a:t>
            </a:r>
            <a:r>
              <a:rPr lang="en-US" sz="3200" dirty="0" err="1"/>
              <a:t>mungkin</a:t>
            </a:r>
            <a:r>
              <a:rPr lang="en-US" sz="3200" dirty="0"/>
              <a:t> juga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,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perdamaian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sederhana</a:t>
            </a:r>
            <a:r>
              <a:rPr lang="en-US" sz="3200" dirty="0"/>
              <a:t> 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situasi</a:t>
            </a:r>
            <a:r>
              <a:rPr lang="en-US" sz="3200" dirty="0"/>
              <a:t>/</a:t>
            </a:r>
            <a:r>
              <a:rPr lang="en-US" sz="3200" dirty="0" err="1"/>
              <a:t>keadaan</a:t>
            </a:r>
            <a:r>
              <a:rPr lang="en-US" sz="3200" dirty="0"/>
              <a:t> di mana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konfik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perang</a:t>
            </a:r>
            <a:r>
              <a:rPr lang="en-US" sz="3200" dirty="0"/>
              <a:t>.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kenyataannya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sesederhana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sebenarnya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pemahaman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 dan </a:t>
            </a:r>
            <a:r>
              <a:rPr lang="en-US" sz="3200" dirty="0" err="1"/>
              <a:t>positif</a:t>
            </a:r>
            <a:r>
              <a:rPr lang="en-US" sz="3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96826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C77A-E0F1-4E52-A37D-BFC9ADD23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6" y="556591"/>
            <a:ext cx="8733183" cy="60032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Pemahaman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yang </a:t>
            </a:r>
            <a:r>
              <a:rPr lang="en-US" sz="3200" dirty="0" err="1"/>
              <a:t>negatif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menilai</a:t>
            </a:r>
            <a:r>
              <a:rPr lang="en-US" sz="3200" dirty="0"/>
              <a:t>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situasi</a:t>
            </a:r>
            <a:r>
              <a:rPr lang="en-US" sz="3200" dirty="0"/>
              <a:t>/ </a:t>
            </a:r>
            <a:r>
              <a:rPr lang="en-US" sz="3200" dirty="0" err="1"/>
              <a:t>keadaan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situasi</a:t>
            </a:r>
            <a:r>
              <a:rPr lang="en-US" sz="3200" dirty="0"/>
              <a:t>/ </a:t>
            </a:r>
            <a:r>
              <a:rPr lang="en-US" sz="3200" dirty="0" err="1"/>
              <a:t>keadaan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tidaknya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biasanya</a:t>
            </a:r>
            <a:r>
              <a:rPr lang="en-US" sz="3200" dirty="0"/>
              <a:t>  </a:t>
            </a:r>
            <a:r>
              <a:rPr lang="en-US" sz="3200" dirty="0" err="1"/>
              <a:t>mengancam</a:t>
            </a:r>
            <a:r>
              <a:rPr lang="en-US" sz="3200" dirty="0"/>
              <a:t> dan </a:t>
            </a:r>
            <a:r>
              <a:rPr lang="en-US" sz="3200" dirty="0" err="1"/>
              <a:t>menghancurkan</a:t>
            </a:r>
            <a:r>
              <a:rPr lang="en-US" sz="3200" dirty="0"/>
              <a:t> </a:t>
            </a:r>
            <a:r>
              <a:rPr lang="en-US" sz="3200" dirty="0" err="1"/>
              <a:t>perdamaian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ketidakadilan</a:t>
            </a:r>
            <a:r>
              <a:rPr lang="en-US" sz="3200" dirty="0"/>
              <a:t> dan </a:t>
            </a:r>
            <a:r>
              <a:rPr lang="en-US" sz="3200" dirty="0" err="1"/>
              <a:t>konfik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atau</a:t>
            </a:r>
            <a:r>
              <a:rPr lang="en-US" sz="32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skala</a:t>
            </a:r>
            <a:r>
              <a:rPr lang="en-US" sz="32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lebih</a:t>
            </a:r>
            <a:r>
              <a:rPr lang="en-US" sz="32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luas</a:t>
            </a:r>
            <a:r>
              <a:rPr lang="en-US" sz="32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adalah</a:t>
            </a:r>
            <a:r>
              <a:rPr lang="en-US" sz="32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perang</a:t>
            </a:r>
            <a:r>
              <a:rPr lang="en-US" sz="32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.</a:t>
            </a:r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r>
              <a:rPr lang="sv-SE" sz="3200" dirty="0"/>
              <a:t>Contohnya dalam keluarga tidak ada konfik, pertengkaran, saling curiga, saling menuduh, kekerasan, dan lain-lain.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015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0A0EB-6D34-4987-BBF0-E4A61AFE7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991" y="384313"/>
            <a:ext cx="10033621" cy="5526909"/>
          </a:xfrm>
        </p:spPr>
        <p:txBody>
          <a:bodyPr>
            <a:normAutofit/>
          </a:bodyPr>
          <a:lstStyle/>
          <a:p>
            <a:r>
              <a:rPr lang="en-US" sz="3600" dirty="0" err="1"/>
              <a:t>Pemahaman</a:t>
            </a:r>
            <a:r>
              <a:rPr lang="en-US" sz="3600" dirty="0"/>
              <a:t> </a:t>
            </a:r>
            <a:r>
              <a:rPr lang="en-US" sz="3600" dirty="0" err="1"/>
              <a:t>damai</a:t>
            </a:r>
            <a:r>
              <a:rPr lang="en-US" sz="3600" dirty="0"/>
              <a:t> yang </a:t>
            </a:r>
            <a:r>
              <a:rPr lang="en-US" sz="3600" dirty="0" err="1"/>
              <a:t>positif</a:t>
            </a:r>
            <a:r>
              <a:rPr lang="en-US" sz="3600" dirty="0"/>
              <a:t>,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menilainya</a:t>
            </a:r>
            <a:r>
              <a:rPr lang="en-US" sz="3600" dirty="0"/>
              <a:t> </a:t>
            </a: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situasi</a:t>
            </a:r>
            <a:r>
              <a:rPr lang="en-US" sz="3600" dirty="0"/>
              <a:t>/</a:t>
            </a:r>
            <a:r>
              <a:rPr lang="en-US" sz="3600" dirty="0" err="1"/>
              <a:t>keadaan</a:t>
            </a:r>
            <a:r>
              <a:rPr lang="en-US" sz="3600" dirty="0"/>
              <a:t>,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sekadar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perang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konfik</a:t>
            </a:r>
            <a:r>
              <a:rPr lang="en-US" sz="3600" dirty="0"/>
              <a:t> </a:t>
            </a:r>
            <a:r>
              <a:rPr lang="en-US" sz="3600" dirty="0" err="1"/>
              <a:t>terbuka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, </a:t>
            </a:r>
            <a:r>
              <a:rPr lang="en-US" sz="3600" dirty="0" err="1"/>
              <a:t>melainkan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adakah</a:t>
            </a:r>
            <a:r>
              <a:rPr lang="en-US" sz="3600" dirty="0"/>
              <a:t> </a:t>
            </a:r>
            <a:r>
              <a:rPr lang="en-US" sz="3600" dirty="0" err="1"/>
              <a:t>hal-hal</a:t>
            </a:r>
            <a:r>
              <a:rPr lang="en-US" sz="3600" dirty="0"/>
              <a:t> yang </a:t>
            </a:r>
            <a:r>
              <a:rPr lang="en-US" sz="3600" dirty="0" err="1"/>
              <a:t>mendukung</a:t>
            </a:r>
            <a:r>
              <a:rPr lang="en-US" sz="3600" dirty="0"/>
              <a:t> </a:t>
            </a:r>
            <a:r>
              <a:rPr lang="en-US" sz="3600" dirty="0" err="1"/>
              <a:t>terciptanya</a:t>
            </a:r>
            <a:r>
              <a:rPr lang="en-US" sz="3600" dirty="0"/>
              <a:t> </a:t>
            </a:r>
            <a:r>
              <a:rPr lang="en-US" sz="3600" dirty="0" err="1"/>
              <a:t>perdamaian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837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D8AD-6008-48F1-AD60-9DBC117D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1" y="397565"/>
            <a:ext cx="9914351" cy="5870713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sz="3200" dirty="0" err="1"/>
              <a:t>Contohnya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r>
              <a:rPr lang="en-US" sz="3200" dirty="0" err="1"/>
              <a:t>Apakah</a:t>
            </a:r>
            <a:r>
              <a:rPr lang="en-US" sz="3200" dirty="0"/>
              <a:t> orang-orang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sengaja</a:t>
            </a:r>
            <a:r>
              <a:rPr lang="en-US" sz="3200" dirty="0"/>
              <a:t> </a:t>
            </a:r>
            <a:r>
              <a:rPr lang="en-US" sz="3200" dirty="0" err="1"/>
              <a:t>berusaha</a:t>
            </a:r>
            <a:r>
              <a:rPr lang="en-US" sz="3200" dirty="0"/>
              <a:t> </a:t>
            </a:r>
            <a:r>
              <a:rPr lang="en-US" sz="3200" dirty="0" err="1"/>
              <a:t>menghapuskan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kekerasan</a:t>
            </a:r>
            <a:r>
              <a:rPr lang="en-US" sz="3200" dirty="0"/>
              <a:t> dan </a:t>
            </a:r>
            <a:r>
              <a:rPr lang="en-US" sz="3200" dirty="0" err="1"/>
              <a:t>ketidakadilan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individual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struktural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 err="1"/>
              <a:t>Apakah</a:t>
            </a:r>
            <a:r>
              <a:rPr lang="en-US" sz="3200" dirty="0"/>
              <a:t> orang-orang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sengaja</a:t>
            </a:r>
            <a:r>
              <a:rPr lang="en-US" sz="3200" dirty="0"/>
              <a:t> </a:t>
            </a:r>
            <a:r>
              <a:rPr lang="en-US" sz="3200" dirty="0" err="1"/>
              <a:t>menciptakan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menjamin</a:t>
            </a:r>
            <a:r>
              <a:rPr lang="en-US" sz="3200" dirty="0"/>
              <a:t> </a:t>
            </a:r>
            <a:r>
              <a:rPr lang="en-US" sz="3200" dirty="0" err="1"/>
              <a:t>kelanggengan</a:t>
            </a:r>
            <a:r>
              <a:rPr lang="en-US" sz="3200" dirty="0"/>
              <a:t> </a:t>
            </a:r>
            <a:r>
              <a:rPr lang="en-US" sz="3200" dirty="0" err="1"/>
              <a:t>perdamaian</a:t>
            </a:r>
            <a:r>
              <a:rPr lang="en-US" sz="3200" dirty="0"/>
              <a:t> dan </a:t>
            </a:r>
            <a:r>
              <a:rPr lang="en-US" sz="3200" dirty="0" err="1"/>
              <a:t>keadilan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masing-masing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, </a:t>
            </a:r>
            <a:r>
              <a:rPr lang="en-US" sz="3200" dirty="0" err="1"/>
              <a:t>misalnya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bapak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dan </a:t>
            </a:r>
            <a:r>
              <a:rPr lang="en-US" sz="3200" dirty="0" err="1"/>
              <a:t>antara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dan </a:t>
            </a:r>
            <a:r>
              <a:rPr lang="en-US" sz="3200" dirty="0" err="1"/>
              <a:t>anak-anak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11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C1419-839C-4AA0-95DC-AAA21CC8B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7" y="477078"/>
            <a:ext cx="9874595" cy="5434144"/>
          </a:xfrm>
        </p:spPr>
        <p:txBody>
          <a:bodyPr>
            <a:noAutofit/>
          </a:bodyPr>
          <a:lstStyle/>
          <a:p>
            <a:r>
              <a:rPr lang="en-US" sz="3200" dirty="0" err="1"/>
              <a:t>Sebelum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berdamai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dan </a:t>
            </a:r>
            <a:r>
              <a:rPr lang="en-US" sz="3200" dirty="0" err="1"/>
              <a:t>lingkungan</a:t>
            </a:r>
            <a:r>
              <a:rPr lang="en-US" sz="3200" dirty="0"/>
              <a:t>, </a:t>
            </a:r>
            <a:r>
              <a:rPr lang="en-US" sz="3200" dirty="0" err="1"/>
              <a:t>seharusnya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 </a:t>
            </a:r>
            <a:r>
              <a:rPr lang="en-US" sz="3200" dirty="0" err="1"/>
              <a:t>dulu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berdamai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dan </a:t>
            </a:r>
            <a:r>
              <a:rPr lang="en-US" sz="3200" dirty="0" err="1"/>
              <a:t>kehendaknya</a:t>
            </a:r>
            <a:r>
              <a:rPr lang="en-US" sz="3200" dirty="0"/>
              <a:t>. </a:t>
            </a:r>
            <a:r>
              <a:rPr lang="en-US" sz="3200" dirty="0" err="1"/>
              <a:t>Inilah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utama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kristiani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Usahakan</a:t>
            </a:r>
            <a:r>
              <a:rPr lang="en-US" sz="3200" dirty="0"/>
              <a:t> dan </a:t>
            </a:r>
            <a:r>
              <a:rPr lang="en-US" sz="3200" dirty="0" err="1"/>
              <a:t>upayakanlah</a:t>
            </a:r>
            <a:r>
              <a:rPr lang="en-US" sz="3200" dirty="0"/>
              <a:t> </a:t>
            </a:r>
            <a:r>
              <a:rPr lang="en-US" sz="3200" dirty="0" err="1"/>
              <a:t>pola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adil</a:t>
            </a:r>
            <a:r>
              <a:rPr lang="en-US" sz="3200" dirty="0"/>
              <a:t> dan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meneladani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 dan </a:t>
            </a:r>
            <a:r>
              <a:rPr lang="en-US" sz="3200" dirty="0" err="1"/>
              <a:t>perdamaian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. </a:t>
            </a:r>
            <a:r>
              <a:rPr lang="en-US" sz="3200" dirty="0" err="1"/>
              <a:t>Dengan</a:t>
            </a:r>
            <a:r>
              <a:rPr lang="en-US" sz="3200" dirty="0"/>
              <a:t> Cara:  </a:t>
            </a:r>
          </a:p>
          <a:p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pola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berkomunikasi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hari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pembacaan</a:t>
            </a:r>
            <a:r>
              <a:rPr lang="en-US" sz="3200" dirty="0"/>
              <a:t> </a:t>
            </a:r>
            <a:r>
              <a:rPr lang="en-US" sz="3200" dirty="0" err="1"/>
              <a:t>frman</a:t>
            </a:r>
            <a:r>
              <a:rPr lang="en-US" sz="3200" dirty="0"/>
              <a:t> dan </a:t>
            </a:r>
            <a:r>
              <a:rPr lang="en-US" sz="3200" dirty="0" err="1"/>
              <a:t>doa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0605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</TotalTime>
  <Words>776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MyriadPro-Regular</vt:lpstr>
      <vt:lpstr>Wingdings 3</vt:lpstr>
      <vt:lpstr>Wisp</vt:lpstr>
      <vt:lpstr>    Keadilan dan Perdamaian Dalam Keluarga Bahan Alkitab : Yesaya 57:21; Matius 5:9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Meneladani Tuhan Yesus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Keadilan dan Perdamaian Dalam Keluarga Bahan Alkitab : Yesaya 57:21; Matius 5:9</dc:title>
  <dc:creator>rikkbeef@gmail.com</dc:creator>
  <cp:lastModifiedBy>rikkbeef@gmail.com</cp:lastModifiedBy>
  <cp:revision>9</cp:revision>
  <dcterms:created xsi:type="dcterms:W3CDTF">2020-10-26T05:20:56Z</dcterms:created>
  <dcterms:modified xsi:type="dcterms:W3CDTF">2020-10-26T14:13:17Z</dcterms:modified>
</cp:coreProperties>
</file>