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8100-5A85-43C4-9E17-D4EA5FBDAE9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72BB477-243B-4A4E-885C-1AB3BD886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47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8100-5A85-43C4-9E17-D4EA5FBDAE9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2BB477-243B-4A4E-885C-1AB3BD886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04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8100-5A85-43C4-9E17-D4EA5FBDAE9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2BB477-243B-4A4E-885C-1AB3BD88688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60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8100-5A85-43C4-9E17-D4EA5FBDAE9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2BB477-243B-4A4E-885C-1AB3BD886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60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8100-5A85-43C4-9E17-D4EA5FBDAE9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2BB477-243B-4A4E-885C-1AB3BD88688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8641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8100-5A85-43C4-9E17-D4EA5FBDAE9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2BB477-243B-4A4E-885C-1AB3BD886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646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8100-5A85-43C4-9E17-D4EA5FBDAE9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B477-243B-4A4E-885C-1AB3BD886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7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8100-5A85-43C4-9E17-D4EA5FBDAE9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B477-243B-4A4E-885C-1AB3BD886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8100-5A85-43C4-9E17-D4EA5FBDAE9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B477-243B-4A4E-885C-1AB3BD886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3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8100-5A85-43C4-9E17-D4EA5FBDAE9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2BB477-243B-4A4E-885C-1AB3BD886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86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8100-5A85-43C4-9E17-D4EA5FBDAE9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72BB477-243B-4A4E-885C-1AB3BD886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96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8100-5A85-43C4-9E17-D4EA5FBDAE9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72BB477-243B-4A4E-885C-1AB3BD886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2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8100-5A85-43C4-9E17-D4EA5FBDAE9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B477-243B-4A4E-885C-1AB3BD886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0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8100-5A85-43C4-9E17-D4EA5FBDAE9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B477-243B-4A4E-885C-1AB3BD886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07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8100-5A85-43C4-9E17-D4EA5FBDAE9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B477-243B-4A4E-885C-1AB3BD886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26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8100-5A85-43C4-9E17-D4EA5FBDAE9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2BB477-243B-4A4E-885C-1AB3BD886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2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A8100-5A85-43C4-9E17-D4EA5FBDAE9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72BB477-243B-4A4E-885C-1AB3BD886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1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9C816-8163-4CA4-BA14-03A54DAFD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4557"/>
            <a:ext cx="9144000" cy="2491408"/>
          </a:xfrm>
        </p:spPr>
        <p:txBody>
          <a:bodyPr>
            <a:noAutofit/>
          </a:bodyPr>
          <a:lstStyle/>
          <a:p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 err="1"/>
              <a:t>Keadilan</a:t>
            </a:r>
            <a:r>
              <a:rPr lang="en-US" sz="4000" b="1" dirty="0"/>
              <a:t> dan </a:t>
            </a:r>
            <a:r>
              <a:rPr lang="en-US" sz="4000" b="1" dirty="0" err="1"/>
              <a:t>Perdamaian</a:t>
            </a:r>
            <a:r>
              <a:rPr lang="en-US" sz="4000" b="1" dirty="0"/>
              <a:t> </a:t>
            </a:r>
            <a:r>
              <a:rPr lang="en-US" sz="4000" b="1" dirty="0" err="1"/>
              <a:t>Dalam</a:t>
            </a:r>
            <a:r>
              <a:rPr lang="en-US" sz="4000" b="1" dirty="0"/>
              <a:t> </a:t>
            </a:r>
            <a:r>
              <a:rPr lang="en-US" sz="4000" b="1" dirty="0" err="1"/>
              <a:t>Keluarga</a:t>
            </a:r>
            <a:br>
              <a:rPr lang="en-US" sz="4000" b="1" dirty="0"/>
            </a:br>
            <a:r>
              <a:rPr lang="en-US" sz="4000" b="1" dirty="0" err="1"/>
              <a:t>Bahan</a:t>
            </a:r>
            <a:r>
              <a:rPr lang="en-US" sz="4000" b="1" dirty="0"/>
              <a:t> </a:t>
            </a:r>
            <a:r>
              <a:rPr lang="en-US" sz="4000" b="1" dirty="0" err="1"/>
              <a:t>Alkitab</a:t>
            </a:r>
            <a:r>
              <a:rPr lang="en-US" sz="4000" b="1" dirty="0"/>
              <a:t> : </a:t>
            </a:r>
            <a:r>
              <a:rPr lang="en-US" sz="4000" b="1" dirty="0" err="1"/>
              <a:t>Yesaya</a:t>
            </a:r>
            <a:r>
              <a:rPr lang="en-US" sz="4000" b="1" dirty="0"/>
              <a:t> 57:21; </a:t>
            </a:r>
            <a:r>
              <a:rPr lang="en-US" sz="4000" b="1" dirty="0" err="1"/>
              <a:t>Matius</a:t>
            </a:r>
            <a:r>
              <a:rPr lang="en-US" sz="4000" b="1" dirty="0"/>
              <a:t> 5:9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A2BA31-F576-43F3-BDBE-1B92BD434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91270"/>
            <a:ext cx="9144000" cy="566530"/>
          </a:xfrm>
        </p:spPr>
        <p:txBody>
          <a:bodyPr/>
          <a:lstStyle/>
          <a:p>
            <a:r>
              <a:rPr lang="en-US" dirty="0"/>
              <a:t>BY. NOSITA BR TARIGAN, M.PD.K </a:t>
            </a:r>
          </a:p>
        </p:txBody>
      </p:sp>
    </p:spTree>
    <p:extLst>
      <p:ext uri="{BB962C8B-B14F-4D97-AF65-F5344CB8AC3E}">
        <p14:creationId xmlns:p14="http://schemas.microsoft.com/office/powerpoint/2010/main" val="3404237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6C7A7-CE92-482F-8FAE-C540D13F2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279" y="624110"/>
            <a:ext cx="9808334" cy="128089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b="1" dirty="0" err="1"/>
              <a:t>Meneladani</a:t>
            </a:r>
            <a:r>
              <a:rPr lang="en-US" b="1" dirty="0"/>
              <a:t> </a:t>
            </a:r>
            <a:r>
              <a:rPr lang="en-US" b="1" dirty="0" err="1"/>
              <a:t>Tuhan</a:t>
            </a:r>
            <a:r>
              <a:rPr lang="en-US" b="1" dirty="0"/>
              <a:t> </a:t>
            </a:r>
            <a:r>
              <a:rPr lang="en-US" b="1" dirty="0" err="1"/>
              <a:t>Yesus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5EA62-08CD-489A-9222-2A912CB0C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5549" y="1417983"/>
            <a:ext cx="8415130" cy="5194852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Orang </a:t>
            </a:r>
            <a:r>
              <a:rPr lang="en-US" sz="3200" dirty="0" err="1"/>
              <a:t>kristen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pembawa</a:t>
            </a:r>
            <a:r>
              <a:rPr lang="en-US" sz="3200" dirty="0"/>
              <a:t> </a:t>
            </a:r>
            <a:r>
              <a:rPr lang="en-US" sz="3200" dirty="0" err="1"/>
              <a:t>damai</a:t>
            </a:r>
            <a:r>
              <a:rPr lang="en-US" sz="3200" dirty="0"/>
              <a:t> dan </a:t>
            </a:r>
            <a:r>
              <a:rPr lang="en-US" sz="3200" dirty="0" err="1"/>
              <a:t>sahabat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dunia,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sikap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orang Kristen, yang </a:t>
            </a:r>
            <a:r>
              <a:rPr lang="en-US" sz="3200" dirty="0" err="1"/>
              <a:t>identik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kasih</a:t>
            </a:r>
            <a:r>
              <a:rPr lang="en-US" sz="3200" dirty="0"/>
              <a:t> dan </a:t>
            </a:r>
            <a:r>
              <a:rPr lang="en-US" sz="3200" dirty="0" err="1"/>
              <a:t>damai</a:t>
            </a:r>
            <a:r>
              <a:rPr lang="en-US" sz="3200" dirty="0"/>
              <a:t>. </a:t>
            </a:r>
            <a:r>
              <a:rPr lang="en-US" sz="3200" dirty="0" err="1"/>
              <a:t>Tentu</a:t>
            </a:r>
            <a:r>
              <a:rPr lang="en-US" sz="3200" dirty="0"/>
              <a:t> </a:t>
            </a:r>
            <a:r>
              <a:rPr lang="en-US" sz="3200" dirty="0" err="1"/>
              <a:t>seharusnya</a:t>
            </a:r>
            <a:r>
              <a:rPr lang="en-US" sz="3200" dirty="0"/>
              <a:t> </a:t>
            </a:r>
            <a:r>
              <a:rPr lang="en-US" sz="3200" dirty="0" err="1"/>
              <a:t>demikian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orang Kristen.</a:t>
            </a:r>
          </a:p>
          <a:p>
            <a:r>
              <a:rPr lang="en-US" sz="3200" dirty="0" err="1"/>
              <a:t>Mikha</a:t>
            </a:r>
            <a:r>
              <a:rPr lang="en-US" sz="3200" dirty="0"/>
              <a:t> 5:4 </a:t>
            </a:r>
            <a:r>
              <a:rPr lang="en-US" sz="3200" dirty="0" err="1"/>
              <a:t>dikatakan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“</a:t>
            </a:r>
            <a:r>
              <a:rPr lang="en-US" sz="3200" dirty="0" err="1"/>
              <a:t>Dia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damai</a:t>
            </a:r>
            <a:r>
              <a:rPr lang="en-US" sz="3200" dirty="0"/>
              <a:t> </a:t>
            </a:r>
            <a:r>
              <a:rPr lang="en-US" sz="3200" dirty="0" err="1"/>
              <a:t>sejahtera</a:t>
            </a:r>
            <a:r>
              <a:rPr lang="en-US" sz="3200" dirty="0"/>
              <a:t>”. Pada </a:t>
            </a:r>
            <a:r>
              <a:rPr lang="en-US" sz="3200" dirty="0" err="1"/>
              <a:t>umumnya</a:t>
            </a:r>
            <a:r>
              <a:rPr lang="en-US" sz="3200" dirty="0"/>
              <a:t> para </a:t>
            </a:r>
            <a:r>
              <a:rPr lang="en-US" sz="3200" dirty="0" err="1"/>
              <a:t>penafsir</a:t>
            </a:r>
            <a:r>
              <a:rPr lang="en-US" sz="3200" dirty="0"/>
              <a:t> </a:t>
            </a:r>
            <a:r>
              <a:rPr lang="en-US" sz="3200" dirty="0" err="1"/>
              <a:t>mengungkapkan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ayat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menunjuk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 </a:t>
            </a:r>
            <a:r>
              <a:rPr lang="en-US" sz="3200" dirty="0" err="1"/>
              <a:t>Kristus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“Raja </a:t>
            </a:r>
            <a:r>
              <a:rPr lang="en-US" sz="3200" dirty="0" err="1"/>
              <a:t>Damai</a:t>
            </a:r>
            <a:r>
              <a:rPr lang="en-US" sz="3200" dirty="0"/>
              <a:t>”. </a:t>
            </a:r>
            <a:r>
              <a:rPr lang="en-US" sz="3200" dirty="0" err="1"/>
              <a:t>Dia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damai</a:t>
            </a:r>
            <a:r>
              <a:rPr lang="en-US" sz="3200" dirty="0"/>
              <a:t> </a:t>
            </a:r>
            <a:r>
              <a:rPr lang="en-US" sz="3200" dirty="0" err="1"/>
              <a:t>sejahtera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sendiri</a:t>
            </a:r>
            <a:r>
              <a:rPr lang="en-US" sz="3200" dirty="0"/>
              <a:t>, yang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pedoman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1776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8FF34-8F5E-4F55-968D-726344A3A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675861"/>
            <a:ext cx="8335617" cy="5764696"/>
          </a:xfrm>
        </p:spPr>
        <p:txBody>
          <a:bodyPr>
            <a:normAutofit/>
          </a:bodyPr>
          <a:lstStyle/>
          <a:p>
            <a:r>
              <a:rPr lang="en-US" sz="3200" dirty="0" err="1"/>
              <a:t>Kehadiran</a:t>
            </a:r>
            <a:r>
              <a:rPr lang="en-US" sz="3200" dirty="0"/>
              <a:t> </a:t>
            </a:r>
            <a:r>
              <a:rPr lang="en-US" sz="3200" dirty="0" err="1"/>
              <a:t>Kristus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kelahiran</a:t>
            </a:r>
            <a:r>
              <a:rPr lang="en-US" sz="3200" dirty="0"/>
              <a:t>, </a:t>
            </a:r>
            <a:r>
              <a:rPr lang="en-US" sz="3200" dirty="0" err="1"/>
              <a:t>kematian</a:t>
            </a:r>
            <a:r>
              <a:rPr lang="en-US" sz="3200" dirty="0"/>
              <a:t>, dan </a:t>
            </a:r>
            <a:r>
              <a:rPr lang="en-US" sz="3200" dirty="0" err="1"/>
              <a:t>kebangkitannya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cara</a:t>
            </a:r>
            <a:r>
              <a:rPr lang="en-US" sz="3200" dirty="0"/>
              <a:t> Allah yang </a:t>
            </a:r>
            <a:r>
              <a:rPr lang="en-US" sz="3200" dirty="0" err="1"/>
              <a:t>merendahkan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 dan 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berdamai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yang </a:t>
            </a:r>
            <a:r>
              <a:rPr lang="en-US" sz="3200" dirty="0" err="1"/>
              <a:t>berdosa</a:t>
            </a:r>
            <a:r>
              <a:rPr lang="en-US" sz="3200" dirty="0"/>
              <a:t>. </a:t>
            </a:r>
            <a:r>
              <a:rPr lang="en-US" sz="3200" dirty="0" err="1"/>
              <a:t>Kristus</a:t>
            </a:r>
            <a:r>
              <a:rPr lang="en-US" sz="3200" dirty="0"/>
              <a:t>  </a:t>
            </a:r>
            <a:r>
              <a:rPr lang="en-US" sz="3200" dirty="0" err="1"/>
              <a:t>adalah</a:t>
            </a:r>
            <a:r>
              <a:rPr lang="en-US" sz="3200" dirty="0"/>
              <a:t> Allah Sang Kasih yang </a:t>
            </a:r>
            <a:r>
              <a:rPr lang="en-US" sz="3200" dirty="0" err="1"/>
              <a:t>mendamaikan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Allah,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 </a:t>
            </a:r>
            <a:r>
              <a:rPr lang="en-US" sz="3200" dirty="0" err="1"/>
              <a:t>contoh</a:t>
            </a:r>
            <a:r>
              <a:rPr lang="en-US" sz="3200" dirty="0"/>
              <a:t> </a:t>
            </a:r>
            <a:r>
              <a:rPr lang="en-US" sz="3200" dirty="0" err="1"/>
              <a:t>perdamaian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dan </a:t>
            </a:r>
            <a:r>
              <a:rPr lang="en-US" sz="3200" dirty="0" err="1"/>
              <a:t>sesama</a:t>
            </a:r>
            <a:r>
              <a:rPr lang="en-US" sz="3200" dirty="0"/>
              <a:t>, </a:t>
            </a:r>
            <a:r>
              <a:rPr lang="en-US" sz="3200" dirty="0" err="1"/>
              <a:t>bahkan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lingkungan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4351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060D4-416A-4DDC-87B2-6F7F274C7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3270" y="344557"/>
            <a:ext cx="9250017" cy="6082747"/>
          </a:xfrm>
        </p:spPr>
        <p:txBody>
          <a:bodyPr>
            <a:normAutofit/>
          </a:bodyPr>
          <a:lstStyle/>
          <a:p>
            <a:r>
              <a:rPr lang="en-US" sz="3200" dirty="0"/>
              <a:t>Salah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contoh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perdamaian</a:t>
            </a:r>
            <a:r>
              <a:rPr lang="en-US" sz="3200" dirty="0"/>
              <a:t> yang </a:t>
            </a:r>
            <a:r>
              <a:rPr lang="en-US" sz="3200" dirty="0" err="1"/>
              <a:t>dilakukan</a:t>
            </a:r>
            <a:r>
              <a:rPr lang="en-US" sz="3200" dirty="0"/>
              <a:t> oleh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 </a:t>
            </a:r>
            <a:r>
              <a:rPr lang="en-US" sz="3200" dirty="0" err="1"/>
              <a:t>Kristus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percakapan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perempuan</a:t>
            </a:r>
            <a:r>
              <a:rPr lang="en-US" sz="3200" dirty="0"/>
              <a:t> Samaria, di </a:t>
            </a:r>
            <a:r>
              <a:rPr lang="en-US" sz="3200" dirty="0" err="1"/>
              <a:t>sumur</a:t>
            </a:r>
            <a:r>
              <a:rPr lang="en-US" sz="3200" dirty="0"/>
              <a:t> Yakub (Yoh. 4:9-18). Pada </a:t>
            </a:r>
            <a:r>
              <a:rPr lang="en-US" sz="3200" dirty="0" err="1"/>
              <a:t>ayat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menemukan</a:t>
            </a:r>
            <a:r>
              <a:rPr lang="en-US" sz="3200" dirty="0"/>
              <a:t> </a:t>
            </a:r>
            <a:r>
              <a:rPr lang="en-US" sz="3200" dirty="0" err="1"/>
              <a:t>bagaimana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,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Yahudi</a:t>
            </a:r>
            <a:r>
              <a:rPr lang="en-US" sz="3200" dirty="0"/>
              <a:t>, </a:t>
            </a:r>
            <a:r>
              <a:rPr lang="en-US" sz="3200" dirty="0" err="1"/>
              <a:t>sedang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“</a:t>
            </a:r>
            <a:r>
              <a:rPr lang="en-US" sz="3200" dirty="0" err="1"/>
              <a:t>jembatan</a:t>
            </a:r>
            <a:r>
              <a:rPr lang="en-US" sz="3200" dirty="0"/>
              <a:t>” </a:t>
            </a:r>
            <a:r>
              <a:rPr lang="en-US" sz="3200" dirty="0" err="1"/>
              <a:t>pendamai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 orang Samaria, di mana </a:t>
            </a:r>
            <a:r>
              <a:rPr lang="en-US" sz="3200" dirty="0" err="1"/>
              <a:t>sebelumnya</a:t>
            </a:r>
            <a:r>
              <a:rPr lang="en-US" sz="3200" dirty="0"/>
              <a:t> </a:t>
            </a:r>
            <a:r>
              <a:rPr lang="en-US" sz="3200" dirty="0" err="1"/>
              <a:t>kedua</a:t>
            </a:r>
            <a:r>
              <a:rPr lang="en-US" sz="3200" dirty="0"/>
              <a:t> </a:t>
            </a:r>
            <a:r>
              <a:rPr lang="en-US" sz="3200" dirty="0" err="1"/>
              <a:t>bangsa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bermusuhan</a:t>
            </a:r>
            <a:r>
              <a:rPr lang="en-US" sz="3200" dirty="0"/>
              <a:t> dan </a:t>
            </a:r>
            <a:r>
              <a:rPr lang="en-US" sz="3200" dirty="0" err="1"/>
              <a:t>tidak</a:t>
            </a:r>
            <a:r>
              <a:rPr lang="en-US" sz="3200" dirty="0"/>
              <a:t>  </a:t>
            </a:r>
            <a:r>
              <a:rPr lang="en-US" sz="3200" dirty="0" err="1"/>
              <a:t>berkomunikasi</a:t>
            </a:r>
            <a:r>
              <a:rPr lang="en-US" sz="3200" dirty="0"/>
              <a:t>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yang </a:t>
            </a:r>
            <a:r>
              <a:rPr lang="en-US" sz="3200" dirty="0" err="1"/>
              <a:t>lainnya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499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3A70B-8D14-4C25-9C4A-BA4953B3A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9774" y="251791"/>
            <a:ext cx="9011478" cy="5659431"/>
          </a:xfrm>
        </p:spPr>
        <p:txBody>
          <a:bodyPr>
            <a:normAutofit/>
          </a:bodyPr>
          <a:lstStyle/>
          <a:p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 yang </a:t>
            </a:r>
            <a:r>
              <a:rPr lang="en-US" sz="3200" dirty="0" err="1"/>
              <a:t>diperlihatkan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kisah</a:t>
            </a:r>
            <a:r>
              <a:rPr lang="en-US" sz="3200" dirty="0"/>
              <a:t> di </a:t>
            </a:r>
            <a:r>
              <a:rPr lang="en-US" sz="3200" dirty="0" err="1"/>
              <a:t>atas</a:t>
            </a:r>
            <a:r>
              <a:rPr lang="en-US" sz="3200" dirty="0"/>
              <a:t> </a:t>
            </a:r>
            <a:r>
              <a:rPr lang="en-US" sz="3200" dirty="0" err="1"/>
              <a:t>merupakan</a:t>
            </a:r>
            <a:r>
              <a:rPr lang="en-US" sz="3200" dirty="0"/>
              <a:t>  </a:t>
            </a:r>
            <a:r>
              <a:rPr lang="en-US" sz="3200" dirty="0" err="1"/>
              <a:t>sebuah</a:t>
            </a:r>
            <a:r>
              <a:rPr lang="en-US" sz="3200" dirty="0"/>
              <a:t> </a:t>
            </a:r>
            <a:r>
              <a:rPr lang="en-US" sz="3200" dirty="0" err="1"/>
              <a:t>teladan</a:t>
            </a:r>
            <a:r>
              <a:rPr lang="en-US" sz="3200" dirty="0"/>
              <a:t> yang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dilakukan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 orang Kristen. </a:t>
            </a:r>
            <a:r>
              <a:rPr lang="en-US" sz="3200" dirty="0" err="1"/>
              <a:t>Terutama</a:t>
            </a:r>
            <a:r>
              <a:rPr lang="en-US" sz="3200" dirty="0"/>
              <a:t> </a:t>
            </a:r>
            <a:r>
              <a:rPr lang="en-US" sz="3200" dirty="0" err="1"/>
              <a:t>kaum</a:t>
            </a:r>
            <a:r>
              <a:rPr lang="en-US" sz="3200" dirty="0"/>
              <a:t> </a:t>
            </a:r>
            <a:r>
              <a:rPr lang="en-US" sz="3200" dirty="0" err="1"/>
              <a:t>remaja</a:t>
            </a:r>
            <a:r>
              <a:rPr lang="en-US" sz="3200" dirty="0"/>
              <a:t> yang </a:t>
            </a:r>
            <a:r>
              <a:rPr lang="en-US" sz="3200" dirty="0" err="1"/>
              <a:t>sering</a:t>
            </a:r>
            <a:r>
              <a:rPr lang="en-US" sz="3200" dirty="0"/>
              <a:t> </a:t>
            </a:r>
            <a:r>
              <a:rPr lang="en-US" sz="3200" dirty="0" err="1"/>
              <a:t>sensitif</a:t>
            </a:r>
            <a:r>
              <a:rPr lang="en-US" sz="3200" dirty="0"/>
              <a:t>, </a:t>
            </a:r>
            <a:r>
              <a:rPr lang="en-US" sz="3200" dirty="0" err="1"/>
              <a:t>mudah</a:t>
            </a:r>
            <a:r>
              <a:rPr lang="en-US" sz="3200" dirty="0"/>
              <a:t> </a:t>
            </a:r>
            <a:r>
              <a:rPr lang="en-US" sz="3200" dirty="0" err="1"/>
              <a:t>tersinggung</a:t>
            </a:r>
            <a:r>
              <a:rPr lang="en-US" sz="3200" dirty="0"/>
              <a:t>, dan </a:t>
            </a:r>
            <a:r>
              <a:rPr lang="en-US" sz="3200" dirty="0" err="1"/>
              <a:t>mudah</a:t>
            </a:r>
            <a:r>
              <a:rPr lang="en-US" sz="3200" dirty="0"/>
              <a:t> </a:t>
            </a:r>
            <a:r>
              <a:rPr lang="en-US" sz="3200" dirty="0" err="1"/>
              <a:t>terlibat</a:t>
            </a:r>
            <a:r>
              <a:rPr lang="en-US" sz="3200" dirty="0"/>
              <a:t> </a:t>
            </a:r>
            <a:r>
              <a:rPr lang="en-US" sz="3200" dirty="0" err="1"/>
              <a:t>konfik</a:t>
            </a:r>
            <a:r>
              <a:rPr lang="en-US" sz="3200"/>
              <a:t>.</a:t>
            </a:r>
          </a:p>
          <a:p>
            <a:r>
              <a:rPr lang="en-US" sz="320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teladan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orang Kristen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pembawa</a:t>
            </a:r>
            <a:r>
              <a:rPr lang="en-US" sz="3200" dirty="0"/>
              <a:t> </a:t>
            </a:r>
            <a:r>
              <a:rPr lang="en-US" sz="3200" dirty="0" err="1"/>
              <a:t>damai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dunia. Salah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tes</a:t>
            </a:r>
            <a:r>
              <a:rPr lang="en-US" sz="3200" dirty="0"/>
              <a:t> yang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lakukan</a:t>
            </a:r>
            <a:r>
              <a:rPr lang="en-US" sz="3200" dirty="0"/>
              <a:t> </a:t>
            </a:r>
            <a:r>
              <a:rPr lang="en-US" sz="3200" dirty="0" err="1"/>
              <a:t>misalnya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ketika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hadir</a:t>
            </a:r>
            <a:r>
              <a:rPr lang="en-US" sz="3200" dirty="0"/>
              <a:t> di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tempat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60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899FD-7CFD-497D-82BB-97CE2989F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278" y="397565"/>
            <a:ext cx="8521148" cy="604299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400" b="1" dirty="0"/>
              <a:t> </a:t>
            </a:r>
            <a:r>
              <a:rPr lang="en-US" sz="3500" b="1" dirty="0" err="1"/>
              <a:t>Kebutuhan</a:t>
            </a:r>
            <a:r>
              <a:rPr lang="en-US" sz="3500" b="1" dirty="0"/>
              <a:t> </a:t>
            </a:r>
            <a:r>
              <a:rPr lang="en-US" sz="3500" b="1" dirty="0" err="1"/>
              <a:t>Terhadap</a:t>
            </a:r>
            <a:r>
              <a:rPr lang="en-US" sz="3500" b="1" dirty="0"/>
              <a:t> </a:t>
            </a:r>
            <a:r>
              <a:rPr lang="en-US" sz="3500" b="1" dirty="0" err="1"/>
              <a:t>Keadilan</a:t>
            </a:r>
            <a:r>
              <a:rPr lang="en-US" sz="3500" b="1" dirty="0"/>
              <a:t> </a:t>
            </a:r>
          </a:p>
          <a:p>
            <a:pPr marL="0" indent="0" algn="ctr">
              <a:buNone/>
            </a:pPr>
            <a:r>
              <a:rPr lang="en-US" sz="3500" b="1" dirty="0"/>
              <a:t>dan </a:t>
            </a:r>
            <a:r>
              <a:rPr lang="en-US" sz="3500" b="1" dirty="0" err="1"/>
              <a:t>Perdamaian</a:t>
            </a:r>
            <a:endParaRPr lang="en-US" sz="3500" b="1" dirty="0"/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Yunani (</a:t>
            </a:r>
            <a:r>
              <a:rPr lang="en-US" sz="3200" dirty="0" err="1"/>
              <a:t>bahasa</a:t>
            </a:r>
            <a:r>
              <a:rPr lang="en-US" sz="3200" dirty="0"/>
              <a:t> </a:t>
            </a:r>
            <a:r>
              <a:rPr lang="en-US" sz="3200" dirty="0" err="1"/>
              <a:t>asli</a:t>
            </a:r>
            <a:r>
              <a:rPr lang="en-US" sz="3200" dirty="0"/>
              <a:t> </a:t>
            </a:r>
            <a:r>
              <a:rPr lang="en-US" sz="3200" dirty="0" err="1"/>
              <a:t>Alkitab</a:t>
            </a:r>
            <a:r>
              <a:rPr lang="en-US" sz="3200" dirty="0"/>
              <a:t> </a:t>
            </a:r>
            <a:r>
              <a:rPr lang="en-US" sz="3200" dirty="0" err="1"/>
              <a:t>Perjanjian</a:t>
            </a:r>
            <a:r>
              <a:rPr lang="en-US" sz="3200" dirty="0"/>
              <a:t> </a:t>
            </a:r>
            <a:r>
              <a:rPr lang="en-US" sz="3200" dirty="0" err="1"/>
              <a:t>Baru</a:t>
            </a:r>
            <a:r>
              <a:rPr lang="en-US" sz="3200" dirty="0"/>
              <a:t>), </a:t>
            </a:r>
            <a:r>
              <a:rPr lang="en-US" sz="3200" dirty="0" err="1"/>
              <a:t>istilah</a:t>
            </a:r>
            <a:r>
              <a:rPr lang="en-US" sz="3200" dirty="0"/>
              <a:t> yang </a:t>
            </a:r>
            <a:r>
              <a:rPr lang="en-US" sz="3200" dirty="0" err="1"/>
              <a:t>dipakai</a:t>
            </a:r>
            <a:r>
              <a:rPr lang="en-US" sz="3200" dirty="0"/>
              <a:t> 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keadilan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dikaiosune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r>
              <a:rPr lang="en-US" sz="3200" dirty="0" err="1"/>
              <a:t>Istilah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meliputi</a:t>
            </a:r>
            <a:r>
              <a:rPr lang="en-US" sz="3200" dirty="0"/>
              <a:t> </a:t>
            </a:r>
            <a:r>
              <a:rPr lang="en-US" sz="3200" dirty="0" err="1"/>
              <a:t>beberapa</a:t>
            </a:r>
            <a:r>
              <a:rPr lang="en-US" sz="3200" dirty="0"/>
              <a:t> arti, </a:t>
            </a:r>
            <a:r>
              <a:rPr lang="en-US" sz="3200" dirty="0" err="1"/>
              <a:t>yakni</a:t>
            </a:r>
            <a:r>
              <a:rPr lang="en-US" sz="3200" dirty="0"/>
              <a:t> </a:t>
            </a:r>
            <a:r>
              <a:rPr lang="en-US" sz="3200" dirty="0" err="1"/>
              <a:t>adil</a:t>
            </a:r>
            <a:r>
              <a:rPr lang="en-US" sz="3200" dirty="0"/>
              <a:t>, </a:t>
            </a:r>
            <a:r>
              <a:rPr lang="en-US" sz="3200" dirty="0" err="1"/>
              <a:t>tulus</a:t>
            </a:r>
            <a:r>
              <a:rPr lang="en-US" sz="3200" dirty="0"/>
              <a:t>, </a:t>
            </a:r>
            <a:r>
              <a:rPr lang="en-US" sz="3200" dirty="0" err="1"/>
              <a:t>benar</a:t>
            </a:r>
            <a:r>
              <a:rPr lang="en-US" sz="3200" dirty="0"/>
              <a:t>, dan </a:t>
            </a:r>
            <a:r>
              <a:rPr lang="en-US" sz="3200" dirty="0" err="1"/>
              <a:t>tidak</a:t>
            </a:r>
            <a:r>
              <a:rPr lang="en-US" sz="3200" dirty="0"/>
              <a:t> salah. </a:t>
            </a:r>
            <a:r>
              <a:rPr lang="en-US" sz="3200" dirty="0" err="1"/>
              <a:t>Sementara</a:t>
            </a:r>
            <a:r>
              <a:rPr lang="en-US" sz="3200" dirty="0"/>
              <a:t>,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</a:t>
            </a:r>
            <a:r>
              <a:rPr lang="en-US" sz="3200" dirty="0" err="1"/>
              <a:t>Ibrani</a:t>
            </a:r>
            <a:r>
              <a:rPr lang="en-US" sz="3200" dirty="0"/>
              <a:t> (</a:t>
            </a:r>
            <a:r>
              <a:rPr lang="en-US" sz="3200" dirty="0" err="1"/>
              <a:t>bahasa</a:t>
            </a:r>
            <a:r>
              <a:rPr lang="en-US" sz="3200" dirty="0"/>
              <a:t> </a:t>
            </a:r>
            <a:r>
              <a:rPr lang="en-US" sz="3200" dirty="0" err="1"/>
              <a:t>asli</a:t>
            </a:r>
            <a:r>
              <a:rPr lang="en-US" sz="3200" dirty="0"/>
              <a:t> </a:t>
            </a:r>
            <a:r>
              <a:rPr lang="en-US" sz="3200" dirty="0" err="1"/>
              <a:t>Alkitab</a:t>
            </a:r>
            <a:r>
              <a:rPr lang="en-US" sz="3200" dirty="0"/>
              <a:t> </a:t>
            </a:r>
            <a:r>
              <a:rPr lang="en-US" sz="3200" dirty="0" err="1"/>
              <a:t>Perjanjian</a:t>
            </a:r>
            <a:r>
              <a:rPr lang="en-US" sz="3200" dirty="0"/>
              <a:t> Lama), </a:t>
            </a:r>
            <a:r>
              <a:rPr lang="en-US" sz="3200" dirty="0" err="1"/>
              <a:t>istilah</a:t>
            </a:r>
            <a:r>
              <a:rPr lang="en-US" sz="3200" dirty="0"/>
              <a:t> yang </a:t>
            </a:r>
            <a:r>
              <a:rPr lang="en-US" sz="3200" dirty="0" err="1"/>
              <a:t>dipakai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misypat</a:t>
            </a:r>
            <a:r>
              <a:rPr lang="en-US" sz="3200" dirty="0"/>
              <a:t> yang </a:t>
            </a:r>
            <a:r>
              <a:rPr lang="en-US" sz="3200" dirty="0" err="1"/>
              <a:t>berarti</a:t>
            </a:r>
            <a:r>
              <a:rPr lang="en-US" sz="3200" dirty="0"/>
              <a:t> </a:t>
            </a:r>
            <a:r>
              <a:rPr lang="en-US" sz="3200" dirty="0" err="1"/>
              <a:t>hukum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keputusan</a:t>
            </a:r>
            <a:r>
              <a:rPr lang="en-US" sz="3200" dirty="0"/>
              <a:t> dan </a:t>
            </a:r>
            <a:r>
              <a:rPr lang="en-US" sz="3200" dirty="0" err="1"/>
              <a:t>tsedaqa</a:t>
            </a:r>
            <a:r>
              <a:rPr lang="en-US" sz="3200" dirty="0"/>
              <a:t> yang </a:t>
            </a:r>
            <a:r>
              <a:rPr lang="en-US" sz="3200" dirty="0" err="1"/>
              <a:t>berarti</a:t>
            </a:r>
            <a:r>
              <a:rPr lang="en-US" sz="3200" dirty="0"/>
              <a:t> </a:t>
            </a:r>
            <a:r>
              <a:rPr lang="en-US" sz="3200" dirty="0" err="1"/>
              <a:t>kebenaran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5597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A3A7D-27C1-43F5-992A-546E36D3A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974" y="477078"/>
            <a:ext cx="9037983" cy="5434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Adil </a:t>
            </a:r>
            <a:r>
              <a:rPr lang="en-US" sz="3200" dirty="0" err="1"/>
              <a:t>adalah</a:t>
            </a:r>
            <a:r>
              <a:rPr lang="en-US" sz="3200" dirty="0"/>
              <a:t>:  </a:t>
            </a:r>
            <a:r>
              <a:rPr lang="en-US" sz="3200" dirty="0" err="1"/>
              <a:t>sesuai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haknya</a:t>
            </a:r>
            <a:r>
              <a:rPr lang="en-US" sz="3200" dirty="0"/>
              <a:t>,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dan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kurang</a:t>
            </a:r>
            <a:r>
              <a:rPr lang="en-US" sz="3200" dirty="0"/>
              <a:t>. </a:t>
            </a:r>
            <a:r>
              <a:rPr lang="en-US" sz="3200" dirty="0" err="1"/>
              <a:t>Keadilan</a:t>
            </a:r>
            <a:r>
              <a:rPr lang="en-US" sz="3200" dirty="0"/>
              <a:t> yang </a:t>
            </a:r>
            <a:r>
              <a:rPr lang="en-US" sz="3200" dirty="0" err="1"/>
              <a:t>dihubungkan</a:t>
            </a:r>
            <a:r>
              <a:rPr lang="en-US" sz="3200" dirty="0"/>
              <a:t> 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potensi</a:t>
            </a:r>
            <a:r>
              <a:rPr lang="en-US" sz="3200" dirty="0"/>
              <a:t> yang </a:t>
            </a:r>
            <a:r>
              <a:rPr lang="en-US" sz="3200" dirty="0" err="1"/>
              <a:t>sangat</a:t>
            </a:r>
            <a:r>
              <a:rPr lang="en-US" sz="3200" dirty="0"/>
              <a:t> </a:t>
            </a:r>
            <a:r>
              <a:rPr lang="en-US" sz="3200" dirty="0" err="1"/>
              <a:t>besar</a:t>
            </a:r>
            <a:r>
              <a:rPr lang="en-US" sz="3200" dirty="0"/>
              <a:t>. Karena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,  </a:t>
            </a:r>
            <a:r>
              <a:rPr lang="en-US" sz="3200" dirty="0" err="1"/>
              <a:t>seseorang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 yang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diajarkan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keluarganya</a:t>
            </a:r>
            <a:r>
              <a:rPr lang="en-US" sz="3200" dirty="0"/>
              <a:t>. Jika </a:t>
            </a:r>
            <a:r>
              <a:rPr lang="en-US" sz="3200" dirty="0" err="1"/>
              <a:t>seseorang</a:t>
            </a:r>
            <a:r>
              <a:rPr lang="en-US" sz="3200" dirty="0"/>
              <a:t>  </a:t>
            </a:r>
            <a:r>
              <a:rPr lang="en-US" sz="3200" dirty="0" err="1"/>
              <a:t>diajarkan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keadilan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 </a:t>
            </a:r>
            <a:r>
              <a:rPr lang="en-US" sz="3200" dirty="0" err="1"/>
              <a:t>maka</a:t>
            </a:r>
            <a:r>
              <a:rPr lang="en-US" sz="3200" dirty="0"/>
              <a:t> orang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membawa</a:t>
            </a:r>
            <a:r>
              <a:rPr lang="en-US" sz="3200" dirty="0"/>
              <a:t> </a:t>
            </a:r>
            <a:r>
              <a:rPr lang="en-US" sz="3200" dirty="0" err="1"/>
              <a:t>pribadi</a:t>
            </a:r>
            <a:r>
              <a:rPr lang="en-US" sz="3200" dirty="0"/>
              <a:t> </a:t>
            </a:r>
            <a:r>
              <a:rPr lang="en-US" sz="3200" dirty="0" err="1"/>
              <a:t>adil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luar</a:t>
            </a:r>
            <a:r>
              <a:rPr lang="en-US" sz="3200" dirty="0"/>
              <a:t>, di </a:t>
            </a:r>
            <a:r>
              <a:rPr lang="en-US" sz="3200" dirty="0" err="1"/>
              <a:t>masyarakat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72835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ADF9E-F114-4716-8760-76784CD54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026" y="742122"/>
            <a:ext cx="9064487" cy="58044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		</a:t>
            </a:r>
            <a:r>
              <a:rPr lang="en-US" sz="3600" dirty="0" err="1"/>
              <a:t>Sikap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tindakan</a:t>
            </a:r>
            <a:r>
              <a:rPr lang="en-US" sz="3600" dirty="0"/>
              <a:t> yang </a:t>
            </a:r>
            <a:r>
              <a:rPr lang="en-US" sz="3600" dirty="0" err="1"/>
              <a:t>dianggap</a:t>
            </a:r>
            <a:r>
              <a:rPr lang="en-US" sz="3600" dirty="0"/>
              <a:t> </a:t>
            </a:r>
            <a:r>
              <a:rPr lang="en-US" sz="3600" dirty="0" err="1"/>
              <a:t>adil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 </a:t>
            </a:r>
            <a:r>
              <a:rPr lang="en-US" sz="3600" dirty="0" err="1"/>
              <a:t>penyerahan</a:t>
            </a:r>
            <a:r>
              <a:rPr lang="en-US" sz="3600" dirty="0"/>
              <a:t> </a:t>
            </a:r>
            <a:r>
              <a:rPr lang="en-US" sz="3600" dirty="0" err="1"/>
              <a:t>diri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total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Tuhan</a:t>
            </a:r>
            <a:r>
              <a:rPr lang="en-US" sz="3600" dirty="0"/>
              <a:t> Allah.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hal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, </a:t>
            </a:r>
            <a:r>
              <a:rPr lang="en-US" sz="3600" dirty="0" err="1"/>
              <a:t>keadilan</a:t>
            </a:r>
            <a:r>
              <a:rPr lang="en-US" sz="3600" dirty="0"/>
              <a:t> </a:t>
            </a:r>
            <a:r>
              <a:rPr lang="en-US" sz="3600" dirty="0" err="1"/>
              <a:t>selalu</a:t>
            </a:r>
            <a:r>
              <a:rPr lang="en-US" sz="3600" dirty="0"/>
              <a:t>  </a:t>
            </a:r>
            <a:r>
              <a:rPr lang="en-US" sz="3600" dirty="0" err="1"/>
              <a:t>berimplikasi</a:t>
            </a:r>
            <a:r>
              <a:rPr lang="en-US" sz="3600" dirty="0"/>
              <a:t> pada </a:t>
            </a:r>
            <a:r>
              <a:rPr lang="en-US" sz="3600" dirty="0" err="1"/>
              <a:t>beberapa</a:t>
            </a:r>
            <a:r>
              <a:rPr lang="en-US" sz="3600" dirty="0"/>
              <a:t> </a:t>
            </a:r>
            <a:r>
              <a:rPr lang="en-US" sz="3600" dirty="0" err="1"/>
              <a:t>prinsip</a:t>
            </a:r>
            <a:r>
              <a:rPr lang="en-US" sz="3600" dirty="0"/>
              <a:t>, </a:t>
            </a:r>
            <a:r>
              <a:rPr lang="en-US" sz="3600" dirty="0" err="1"/>
              <a:t>yakni</a:t>
            </a:r>
            <a:r>
              <a:rPr lang="en-US" sz="3600" dirty="0"/>
              <a:t>: </a:t>
            </a:r>
            <a:r>
              <a:rPr lang="en-US" sz="3600" dirty="0" err="1"/>
              <a:t>kesejahteraan</a:t>
            </a:r>
            <a:r>
              <a:rPr lang="en-US" sz="3600" dirty="0"/>
              <a:t>, </a:t>
            </a:r>
            <a:r>
              <a:rPr lang="en-US" sz="3600" dirty="0" err="1"/>
              <a:t>kecukupan</a:t>
            </a:r>
            <a:r>
              <a:rPr lang="en-US" sz="3600" dirty="0"/>
              <a:t>, </a:t>
            </a:r>
            <a:r>
              <a:rPr lang="en-US" sz="3600" dirty="0" err="1"/>
              <a:t>kesetaraan</a:t>
            </a:r>
            <a:r>
              <a:rPr lang="en-US" sz="3600" dirty="0"/>
              <a:t>, </a:t>
            </a:r>
            <a:r>
              <a:rPr lang="en-US" sz="3600" dirty="0" err="1"/>
              <a:t>personalitas</a:t>
            </a:r>
            <a:r>
              <a:rPr lang="en-US" sz="3600" dirty="0"/>
              <a:t>, dan </a:t>
            </a:r>
            <a:r>
              <a:rPr lang="en-US" sz="3600" dirty="0" err="1"/>
              <a:t>persaudaraan</a:t>
            </a:r>
            <a:r>
              <a:rPr lang="en-US" sz="3600" dirty="0"/>
              <a:t>.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melaksanakan</a:t>
            </a:r>
            <a:r>
              <a:rPr lang="en-US" sz="3600" dirty="0"/>
              <a:t> </a:t>
            </a:r>
            <a:r>
              <a:rPr lang="en-US" sz="3600" dirty="0" err="1"/>
              <a:t>prinsip-prinsip</a:t>
            </a:r>
            <a:r>
              <a:rPr lang="en-US" sz="3600" dirty="0"/>
              <a:t> </a:t>
            </a:r>
            <a:r>
              <a:rPr lang="en-US" sz="3600" dirty="0" err="1"/>
              <a:t>tersebut</a:t>
            </a:r>
            <a:r>
              <a:rPr lang="en-US" sz="3600" dirty="0"/>
              <a:t>,  </a:t>
            </a:r>
            <a:r>
              <a:rPr lang="en-US" sz="3600" dirty="0" err="1"/>
              <a:t>keadilan</a:t>
            </a:r>
            <a:r>
              <a:rPr lang="en-US" sz="3600" dirty="0"/>
              <a:t> juga </a:t>
            </a:r>
            <a:r>
              <a:rPr lang="en-US" sz="3600" dirty="0" err="1"/>
              <a:t>memerlukan</a:t>
            </a:r>
            <a:r>
              <a:rPr lang="en-US" sz="3600" dirty="0"/>
              <a:t> </a:t>
            </a:r>
            <a:r>
              <a:rPr lang="en-US" sz="3600" dirty="0" err="1"/>
              <a:t>kasih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8841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11E72-BEEE-40E4-B42B-A65748687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757" y="848139"/>
            <a:ext cx="9117495" cy="55791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 err="1"/>
              <a:t>Sedangkan</a:t>
            </a:r>
            <a:r>
              <a:rPr lang="en-US" sz="3200" dirty="0"/>
              <a:t> </a:t>
            </a:r>
            <a:r>
              <a:rPr lang="en-US" sz="3200" dirty="0" err="1"/>
              <a:t>perdamaian</a:t>
            </a:r>
            <a:r>
              <a:rPr lang="en-US" sz="3200" dirty="0"/>
              <a:t> </a:t>
            </a:r>
            <a:r>
              <a:rPr lang="en-US" sz="3200" dirty="0" err="1"/>
              <a:t>berasal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kata “</a:t>
            </a:r>
            <a:r>
              <a:rPr lang="en-US" sz="3200" dirty="0" err="1"/>
              <a:t>damai</a:t>
            </a:r>
            <a:r>
              <a:rPr lang="en-US" sz="3200" dirty="0"/>
              <a:t>” yang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berubah</a:t>
            </a:r>
            <a:r>
              <a:rPr lang="en-US" sz="3200" dirty="0"/>
              <a:t> </a:t>
            </a:r>
            <a:r>
              <a:rPr lang="en-US" sz="3200" dirty="0" err="1"/>
              <a:t>konsepsi</a:t>
            </a:r>
            <a:r>
              <a:rPr lang="en-US" sz="3200" dirty="0"/>
              <a:t> </a:t>
            </a:r>
            <a:r>
              <a:rPr lang="en-US" sz="3200" dirty="0" err="1"/>
              <a:t>sesuai</a:t>
            </a:r>
            <a:r>
              <a:rPr lang="en-US" sz="3200" dirty="0"/>
              <a:t> </a:t>
            </a:r>
            <a:r>
              <a:rPr lang="en-US" sz="3200" dirty="0" err="1"/>
              <a:t>waktu</a:t>
            </a:r>
            <a:r>
              <a:rPr lang="en-US" sz="3200" dirty="0"/>
              <a:t> dan </a:t>
            </a:r>
            <a:r>
              <a:rPr lang="en-US" sz="3200" dirty="0" err="1"/>
              <a:t>budaya</a:t>
            </a:r>
            <a:r>
              <a:rPr lang="en-US" sz="3200" dirty="0"/>
              <a:t>.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</a:t>
            </a:r>
            <a:r>
              <a:rPr lang="en-US" sz="3200" dirty="0" err="1"/>
              <a:t>luas</a:t>
            </a:r>
            <a:r>
              <a:rPr lang="en-US" sz="3200" dirty="0"/>
              <a:t>, orang-orang </a:t>
            </a:r>
            <a:r>
              <a:rPr lang="en-US" sz="3200" dirty="0" err="1"/>
              <a:t>memahami</a:t>
            </a:r>
            <a:r>
              <a:rPr lang="en-US" sz="3200" dirty="0"/>
              <a:t> </a:t>
            </a:r>
            <a:r>
              <a:rPr lang="en-US" sz="3200" dirty="0" err="1"/>
              <a:t>istilah</a:t>
            </a:r>
            <a:r>
              <a:rPr lang="en-US" sz="3200" dirty="0"/>
              <a:t> “</a:t>
            </a:r>
            <a:r>
              <a:rPr lang="en-US" sz="3200" dirty="0" err="1"/>
              <a:t>damai</a:t>
            </a:r>
            <a:r>
              <a:rPr lang="en-US" sz="3200" dirty="0"/>
              <a:t>” dan </a:t>
            </a:r>
            <a:r>
              <a:rPr lang="en-US" sz="3200" dirty="0" err="1"/>
              <a:t>implikasi-implikasinya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pandangan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r>
              <a:rPr lang="en-US" sz="3200" dirty="0"/>
              <a:t>Banyak orang,  dan </a:t>
            </a:r>
            <a:r>
              <a:rPr lang="en-US" sz="3200" dirty="0" err="1"/>
              <a:t>mungkin</a:t>
            </a:r>
            <a:r>
              <a:rPr lang="en-US" sz="3200" dirty="0"/>
              <a:t> juga </a:t>
            </a:r>
            <a:r>
              <a:rPr lang="en-US" sz="3200" dirty="0" err="1"/>
              <a:t>diri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sendiri</a:t>
            </a:r>
            <a:r>
              <a:rPr lang="en-US" sz="3200" dirty="0"/>
              <a:t>, </a:t>
            </a:r>
            <a:r>
              <a:rPr lang="en-US" sz="3200" dirty="0" err="1"/>
              <a:t>memahami</a:t>
            </a:r>
            <a:r>
              <a:rPr lang="en-US" sz="3200" dirty="0"/>
              <a:t> </a:t>
            </a:r>
            <a:r>
              <a:rPr lang="en-US" sz="3200" dirty="0" err="1"/>
              <a:t>perdamaian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sederhana</a:t>
            </a:r>
            <a:r>
              <a:rPr lang="en-US" sz="3200" dirty="0"/>
              <a:t> 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situasi</a:t>
            </a:r>
            <a:r>
              <a:rPr lang="en-US" sz="3200" dirty="0"/>
              <a:t>/</a:t>
            </a:r>
            <a:r>
              <a:rPr lang="en-US" sz="3200" dirty="0" err="1"/>
              <a:t>keadaan</a:t>
            </a:r>
            <a:r>
              <a:rPr lang="en-US" sz="3200" dirty="0"/>
              <a:t> di mana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konfik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perang</a:t>
            </a:r>
            <a:r>
              <a:rPr lang="en-US" sz="3200" dirty="0"/>
              <a:t>. </a:t>
            </a:r>
            <a:r>
              <a:rPr lang="en-US" sz="3200" dirty="0" err="1"/>
              <a:t>Namun</a:t>
            </a:r>
            <a:r>
              <a:rPr lang="en-US" sz="3200" dirty="0"/>
              <a:t> </a:t>
            </a:r>
            <a:r>
              <a:rPr lang="en-US" sz="3200" dirty="0" err="1"/>
              <a:t>kenyataannya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sesederhana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, </a:t>
            </a:r>
            <a:r>
              <a:rPr lang="en-US" sz="3200" dirty="0" err="1"/>
              <a:t>konsep</a:t>
            </a:r>
            <a:r>
              <a:rPr lang="en-US" sz="3200" dirty="0"/>
              <a:t> </a:t>
            </a:r>
            <a:r>
              <a:rPr lang="en-US" sz="3200" dirty="0" err="1"/>
              <a:t>damai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sebenarnya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dua</a:t>
            </a:r>
            <a:r>
              <a:rPr lang="en-US" sz="3200" dirty="0"/>
              <a:t> </a:t>
            </a:r>
            <a:r>
              <a:rPr lang="en-US" sz="3200" dirty="0" err="1"/>
              <a:t>pemahaman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 </a:t>
            </a:r>
            <a:r>
              <a:rPr lang="en-US" sz="3200" dirty="0" err="1"/>
              <a:t>negatif</a:t>
            </a:r>
            <a:r>
              <a:rPr lang="en-US" sz="3200" dirty="0"/>
              <a:t> dan </a:t>
            </a:r>
            <a:r>
              <a:rPr lang="en-US" sz="3200" dirty="0" err="1"/>
              <a:t>positif</a:t>
            </a:r>
            <a:r>
              <a:rPr lang="en-US" sz="32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968267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2C77A-E0F1-4E52-A37D-BFC9ADD23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026" y="556591"/>
            <a:ext cx="8733183" cy="60032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err="1"/>
              <a:t>Pemahaman</a:t>
            </a:r>
            <a:r>
              <a:rPr lang="en-US" sz="3200" dirty="0"/>
              <a:t> </a:t>
            </a:r>
            <a:r>
              <a:rPr lang="en-US" sz="3200" dirty="0" err="1"/>
              <a:t>damai</a:t>
            </a:r>
            <a:r>
              <a:rPr lang="en-US" sz="3200" dirty="0"/>
              <a:t> yang </a:t>
            </a:r>
            <a:r>
              <a:rPr lang="en-US" sz="3200" dirty="0" err="1"/>
              <a:t>negatif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menilai</a:t>
            </a:r>
            <a:r>
              <a:rPr lang="en-US" sz="3200" dirty="0"/>
              <a:t> </a:t>
            </a:r>
            <a:r>
              <a:rPr lang="en-US" sz="3200" dirty="0" err="1"/>
              <a:t>apakah</a:t>
            </a:r>
            <a:r>
              <a:rPr lang="en-US" sz="3200" dirty="0"/>
              <a:t> </a:t>
            </a:r>
            <a:r>
              <a:rPr lang="en-US" sz="3200" dirty="0" err="1"/>
              <a:t>sebuah</a:t>
            </a:r>
            <a:r>
              <a:rPr lang="en-US" sz="3200" dirty="0"/>
              <a:t> </a:t>
            </a:r>
            <a:r>
              <a:rPr lang="en-US" sz="3200" dirty="0" err="1"/>
              <a:t>situasi</a:t>
            </a:r>
            <a:r>
              <a:rPr lang="en-US" sz="3200" dirty="0"/>
              <a:t>/ </a:t>
            </a:r>
            <a:r>
              <a:rPr lang="en-US" sz="3200" dirty="0" err="1"/>
              <a:t>keadaan</a:t>
            </a:r>
            <a:r>
              <a:rPr lang="en-US" sz="3200" dirty="0"/>
              <a:t>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disebut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situasi</a:t>
            </a:r>
            <a:r>
              <a:rPr lang="en-US" sz="3200" dirty="0"/>
              <a:t>/ </a:t>
            </a:r>
            <a:r>
              <a:rPr lang="en-US" sz="3200" dirty="0" err="1"/>
              <a:t>keadaan</a:t>
            </a:r>
            <a:r>
              <a:rPr lang="en-US" sz="3200" dirty="0"/>
              <a:t> </a:t>
            </a:r>
            <a:r>
              <a:rPr lang="en-US" sz="3200" dirty="0" err="1"/>
              <a:t>damai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,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cara</a:t>
            </a:r>
            <a:r>
              <a:rPr lang="en-US" sz="3200" dirty="0"/>
              <a:t> </a:t>
            </a:r>
            <a:r>
              <a:rPr lang="en-US" sz="3200" dirty="0" err="1"/>
              <a:t>melihat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tidaknya</a:t>
            </a:r>
            <a:r>
              <a:rPr lang="en-US" sz="3200" dirty="0"/>
              <a:t> </a:t>
            </a:r>
            <a:r>
              <a:rPr lang="en-US" sz="3200" dirty="0" err="1"/>
              <a:t>hal</a:t>
            </a:r>
            <a:r>
              <a:rPr lang="en-US" sz="3200" dirty="0"/>
              <a:t> yang </a:t>
            </a:r>
            <a:r>
              <a:rPr lang="en-US" sz="3200" dirty="0" err="1"/>
              <a:t>biasanya</a:t>
            </a:r>
            <a:r>
              <a:rPr lang="en-US" sz="3200" dirty="0"/>
              <a:t>  </a:t>
            </a:r>
            <a:r>
              <a:rPr lang="en-US" sz="3200" dirty="0" err="1"/>
              <a:t>mengancam</a:t>
            </a:r>
            <a:r>
              <a:rPr lang="en-US" sz="3200" dirty="0"/>
              <a:t> dan </a:t>
            </a:r>
            <a:r>
              <a:rPr lang="en-US" sz="3200" dirty="0" err="1"/>
              <a:t>menghancurkan</a:t>
            </a:r>
            <a:r>
              <a:rPr lang="en-US" sz="3200" dirty="0"/>
              <a:t> </a:t>
            </a:r>
            <a:r>
              <a:rPr lang="en-US" sz="3200" dirty="0" err="1"/>
              <a:t>perdamaian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 </a:t>
            </a:r>
            <a:r>
              <a:rPr lang="en-US" sz="3200" dirty="0" err="1"/>
              <a:t>ketidakadilan</a:t>
            </a:r>
            <a:r>
              <a:rPr lang="en-US" sz="3200" dirty="0"/>
              <a:t> dan </a:t>
            </a:r>
            <a:r>
              <a:rPr lang="en-US" sz="3200" dirty="0" err="1"/>
              <a:t>konfik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atau</a:t>
            </a:r>
            <a:r>
              <a:rPr lang="en-US" sz="32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dalam</a:t>
            </a:r>
            <a:r>
              <a:rPr lang="en-US" sz="32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skala</a:t>
            </a:r>
            <a:r>
              <a:rPr lang="en-US" sz="32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lebih</a:t>
            </a:r>
            <a:r>
              <a:rPr lang="en-US" sz="32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luas</a:t>
            </a:r>
            <a:r>
              <a:rPr lang="en-US" sz="32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adalah</a:t>
            </a:r>
            <a:r>
              <a:rPr lang="en-US" sz="32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perang</a:t>
            </a:r>
            <a:r>
              <a:rPr lang="en-US" sz="32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.</a:t>
            </a:r>
          </a:p>
          <a:p>
            <a:pPr marL="0" indent="0">
              <a:buNone/>
            </a:pPr>
            <a:endParaRPr lang="sv-SE" sz="3200" dirty="0"/>
          </a:p>
          <a:p>
            <a:pPr marL="0" indent="0">
              <a:buNone/>
            </a:pPr>
            <a:r>
              <a:rPr lang="sv-SE" sz="3200" dirty="0"/>
              <a:t>Contohnya dalam keluarga tidak ada konfik, pertengkaran, saling curiga, saling menuduh, kekerasan, dan lain-lain.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0157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0A0EB-6D34-4987-BBF0-E4A61AFE7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0991" y="384313"/>
            <a:ext cx="10033621" cy="5526909"/>
          </a:xfrm>
        </p:spPr>
        <p:txBody>
          <a:bodyPr>
            <a:normAutofit/>
          </a:bodyPr>
          <a:lstStyle/>
          <a:p>
            <a:r>
              <a:rPr lang="en-US" sz="3600" dirty="0" err="1"/>
              <a:t>Pemahaman</a:t>
            </a:r>
            <a:r>
              <a:rPr lang="en-US" sz="3600" dirty="0"/>
              <a:t> </a:t>
            </a:r>
            <a:r>
              <a:rPr lang="en-US" sz="3600" dirty="0" err="1"/>
              <a:t>damai</a:t>
            </a:r>
            <a:r>
              <a:rPr lang="en-US" sz="3600" dirty="0"/>
              <a:t> yang </a:t>
            </a:r>
            <a:r>
              <a:rPr lang="en-US" sz="3600" dirty="0" err="1"/>
              <a:t>positif</a:t>
            </a:r>
            <a:r>
              <a:rPr lang="en-US" sz="3600" dirty="0"/>
              <a:t>,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menilainya</a:t>
            </a:r>
            <a:r>
              <a:rPr lang="en-US" sz="3600" dirty="0"/>
              <a:t> </a:t>
            </a:r>
            <a:r>
              <a:rPr lang="en-US" sz="3600" dirty="0" err="1"/>
              <a:t>melalui</a:t>
            </a:r>
            <a:r>
              <a:rPr lang="en-US" sz="3600" dirty="0"/>
              <a:t> </a:t>
            </a:r>
            <a:r>
              <a:rPr lang="en-US" sz="3600" dirty="0" err="1"/>
              <a:t>situasi</a:t>
            </a:r>
            <a:r>
              <a:rPr lang="en-US" sz="3600" dirty="0"/>
              <a:t>/</a:t>
            </a:r>
            <a:r>
              <a:rPr lang="en-US" sz="3600" dirty="0" err="1"/>
              <a:t>keadaan</a:t>
            </a:r>
            <a:r>
              <a:rPr lang="en-US" sz="3600" dirty="0"/>
              <a:t>,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sekadar</a:t>
            </a:r>
            <a:r>
              <a:rPr lang="en-US" sz="3600" dirty="0"/>
              <a:t> </a:t>
            </a:r>
            <a:r>
              <a:rPr lang="en-US" sz="3600" dirty="0" err="1"/>
              <a:t>hanya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melihat</a:t>
            </a:r>
            <a:r>
              <a:rPr lang="en-US" sz="3600" dirty="0"/>
              <a:t> </a:t>
            </a:r>
            <a:r>
              <a:rPr lang="en-US" sz="3600" dirty="0" err="1"/>
              <a:t>ada</a:t>
            </a:r>
            <a:r>
              <a:rPr lang="en-US" sz="3600" dirty="0"/>
              <a:t> </a:t>
            </a:r>
            <a:r>
              <a:rPr lang="en-US" sz="3600" dirty="0" err="1"/>
              <a:t>perang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konfik</a:t>
            </a:r>
            <a:r>
              <a:rPr lang="en-US" sz="3600" dirty="0"/>
              <a:t> </a:t>
            </a:r>
            <a:r>
              <a:rPr lang="en-US" sz="3600" dirty="0" err="1"/>
              <a:t>terbuka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, </a:t>
            </a:r>
            <a:r>
              <a:rPr lang="en-US" sz="3600" dirty="0" err="1"/>
              <a:t>melainkan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melihat</a:t>
            </a:r>
            <a:r>
              <a:rPr lang="en-US" sz="3600" dirty="0"/>
              <a:t> </a:t>
            </a:r>
            <a:r>
              <a:rPr lang="en-US" sz="3600" dirty="0" err="1"/>
              <a:t>adakah</a:t>
            </a:r>
            <a:r>
              <a:rPr lang="en-US" sz="3600" dirty="0"/>
              <a:t> </a:t>
            </a:r>
            <a:r>
              <a:rPr lang="en-US" sz="3600" dirty="0" err="1"/>
              <a:t>hal-hal</a:t>
            </a:r>
            <a:r>
              <a:rPr lang="en-US" sz="3600" dirty="0"/>
              <a:t> yang </a:t>
            </a:r>
            <a:r>
              <a:rPr lang="en-US" sz="3600" dirty="0" err="1"/>
              <a:t>mendukung</a:t>
            </a:r>
            <a:r>
              <a:rPr lang="en-US" sz="3600" dirty="0"/>
              <a:t> </a:t>
            </a:r>
            <a:r>
              <a:rPr lang="en-US" sz="3600" dirty="0" err="1"/>
              <a:t>terciptanya</a:t>
            </a:r>
            <a:r>
              <a:rPr lang="en-US" sz="3600" dirty="0"/>
              <a:t> </a:t>
            </a:r>
            <a:r>
              <a:rPr lang="en-US" sz="3600" dirty="0" err="1"/>
              <a:t>perdamaian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8378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4D8AD-6008-48F1-AD60-9DBC117DF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61" y="397565"/>
            <a:ext cx="9914351" cy="5870713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r>
              <a:rPr lang="en-US" sz="3200" dirty="0" err="1"/>
              <a:t>Contohnya</a:t>
            </a:r>
            <a:r>
              <a:rPr lang="en-US" sz="3200" dirty="0"/>
              <a:t>:</a:t>
            </a:r>
          </a:p>
          <a:p>
            <a:pPr marL="0" indent="0">
              <a:buNone/>
            </a:pPr>
            <a:r>
              <a:rPr lang="en-US" sz="3200" dirty="0" err="1"/>
              <a:t>Apakah</a:t>
            </a:r>
            <a:r>
              <a:rPr lang="en-US" sz="3200" dirty="0"/>
              <a:t> orang-orang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sengaja</a:t>
            </a:r>
            <a:r>
              <a:rPr lang="en-US" sz="3200" dirty="0"/>
              <a:t> </a:t>
            </a:r>
            <a:r>
              <a:rPr lang="en-US" sz="3200" dirty="0" err="1"/>
              <a:t>berusaha</a:t>
            </a:r>
            <a:r>
              <a:rPr lang="en-US" sz="3200" dirty="0"/>
              <a:t> </a:t>
            </a:r>
            <a:r>
              <a:rPr lang="en-US" sz="3200" dirty="0" err="1"/>
              <a:t>menghapuskan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bentuk</a:t>
            </a:r>
            <a:r>
              <a:rPr lang="en-US" sz="3200" dirty="0"/>
              <a:t> </a:t>
            </a:r>
            <a:r>
              <a:rPr lang="en-US" sz="3200" dirty="0" err="1"/>
              <a:t>kekerasan</a:t>
            </a:r>
            <a:r>
              <a:rPr lang="en-US" sz="3200" dirty="0"/>
              <a:t> dan </a:t>
            </a:r>
            <a:r>
              <a:rPr lang="en-US" sz="3200" dirty="0" err="1"/>
              <a:t>ketidakadilan</a:t>
            </a:r>
            <a:r>
              <a:rPr lang="en-US" sz="3200" dirty="0"/>
              <a:t>, </a:t>
            </a:r>
            <a:r>
              <a:rPr lang="en-US" sz="3200" dirty="0" err="1"/>
              <a:t>baik</a:t>
            </a:r>
            <a:r>
              <a:rPr lang="en-US" sz="3200" dirty="0"/>
              <a:t> individual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struktural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 err="1"/>
              <a:t>Apakah</a:t>
            </a:r>
            <a:r>
              <a:rPr lang="en-US" sz="3200" dirty="0"/>
              <a:t> orang-orang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sengaja</a:t>
            </a:r>
            <a:r>
              <a:rPr lang="en-US" sz="3200" dirty="0"/>
              <a:t> </a:t>
            </a:r>
            <a:r>
              <a:rPr lang="en-US" sz="3200" dirty="0" err="1"/>
              <a:t>menciptakan</a:t>
            </a:r>
            <a:r>
              <a:rPr lang="en-US" sz="3200" dirty="0"/>
              <a:t> </a:t>
            </a:r>
            <a:r>
              <a:rPr lang="en-US" sz="3200" dirty="0" err="1"/>
              <a:t>hal-hal</a:t>
            </a:r>
            <a:r>
              <a:rPr lang="en-US" sz="3200" dirty="0"/>
              <a:t> yang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menjamin</a:t>
            </a:r>
            <a:r>
              <a:rPr lang="en-US" sz="3200" dirty="0"/>
              <a:t> </a:t>
            </a:r>
            <a:r>
              <a:rPr lang="en-US" sz="3200" dirty="0" err="1"/>
              <a:t>kelanggengan</a:t>
            </a:r>
            <a:r>
              <a:rPr lang="en-US" sz="3200" dirty="0"/>
              <a:t> </a:t>
            </a:r>
            <a:r>
              <a:rPr lang="en-US" sz="3200" dirty="0" err="1"/>
              <a:t>perdamaian</a:t>
            </a:r>
            <a:r>
              <a:rPr lang="en-US" sz="3200" dirty="0"/>
              <a:t> dan </a:t>
            </a:r>
            <a:r>
              <a:rPr lang="en-US" sz="3200" dirty="0" err="1"/>
              <a:t>keadilan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masing-masing </a:t>
            </a:r>
            <a:r>
              <a:rPr lang="en-US" sz="3200" dirty="0" err="1"/>
              <a:t>anggota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, </a:t>
            </a:r>
            <a:r>
              <a:rPr lang="en-US" sz="3200" dirty="0" err="1"/>
              <a:t>misalnya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bapak</a:t>
            </a:r>
            <a:r>
              <a:rPr lang="en-US" sz="3200" dirty="0"/>
              <a:t>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ibu</a:t>
            </a:r>
            <a:r>
              <a:rPr lang="en-US" sz="3200" dirty="0"/>
              <a:t> dan </a:t>
            </a:r>
            <a:r>
              <a:rPr lang="en-US" sz="3200" dirty="0" err="1"/>
              <a:t>antara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dan </a:t>
            </a:r>
            <a:r>
              <a:rPr lang="en-US" sz="3200" dirty="0" err="1"/>
              <a:t>anak-anak</a:t>
            </a:r>
            <a:r>
              <a:rPr lang="en-US" sz="3200" dirty="0"/>
              <a:t>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rumah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5111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C1419-839C-4AA0-95DC-AAA21CC8B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017" y="477078"/>
            <a:ext cx="9874595" cy="5434144"/>
          </a:xfrm>
        </p:spPr>
        <p:txBody>
          <a:bodyPr>
            <a:noAutofit/>
          </a:bodyPr>
          <a:lstStyle/>
          <a:p>
            <a:r>
              <a:rPr lang="en-US" sz="3200" dirty="0" err="1"/>
              <a:t>Sebelum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berdamai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 dan </a:t>
            </a:r>
            <a:r>
              <a:rPr lang="en-US" sz="3200" dirty="0" err="1"/>
              <a:t>lingkungan</a:t>
            </a:r>
            <a:r>
              <a:rPr lang="en-US" sz="3200" dirty="0"/>
              <a:t>, </a:t>
            </a:r>
            <a:r>
              <a:rPr lang="en-US" sz="3200" dirty="0" err="1"/>
              <a:t>seharusnya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 </a:t>
            </a:r>
            <a:r>
              <a:rPr lang="en-US" sz="3200" dirty="0" err="1"/>
              <a:t>dulu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berdamai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dan </a:t>
            </a:r>
            <a:r>
              <a:rPr lang="en-US" sz="3200" dirty="0" err="1"/>
              <a:t>kehendaknya</a:t>
            </a:r>
            <a:r>
              <a:rPr lang="en-US" sz="3200" dirty="0"/>
              <a:t>. </a:t>
            </a:r>
            <a:r>
              <a:rPr lang="en-US" sz="3200" dirty="0" err="1"/>
              <a:t>Inilah</a:t>
            </a:r>
            <a:r>
              <a:rPr lang="en-US" sz="3200" dirty="0"/>
              <a:t> </a:t>
            </a:r>
            <a:r>
              <a:rPr lang="en-US" sz="3200" dirty="0" err="1"/>
              <a:t>dasar</a:t>
            </a:r>
            <a:r>
              <a:rPr lang="en-US" sz="3200" dirty="0"/>
              <a:t> </a:t>
            </a:r>
            <a:r>
              <a:rPr lang="en-US" sz="3200" dirty="0" err="1"/>
              <a:t>utama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 </a:t>
            </a:r>
            <a:r>
              <a:rPr lang="en-US" sz="3200" dirty="0" err="1"/>
              <a:t>kristiani</a:t>
            </a:r>
            <a:r>
              <a:rPr lang="en-US" sz="3200" dirty="0"/>
              <a:t>. </a:t>
            </a:r>
          </a:p>
          <a:p>
            <a:r>
              <a:rPr lang="en-US" sz="3200" dirty="0" err="1"/>
              <a:t>Usahakan</a:t>
            </a:r>
            <a:r>
              <a:rPr lang="en-US" sz="3200" dirty="0"/>
              <a:t> dan </a:t>
            </a:r>
            <a:r>
              <a:rPr lang="en-US" sz="3200" dirty="0" err="1"/>
              <a:t>upayakanlah</a:t>
            </a:r>
            <a:r>
              <a:rPr lang="en-US" sz="3200" dirty="0"/>
              <a:t> </a:t>
            </a:r>
            <a:r>
              <a:rPr lang="en-US" sz="3200" dirty="0" err="1"/>
              <a:t>pola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kamu</a:t>
            </a:r>
            <a:r>
              <a:rPr lang="en-US" sz="3200" dirty="0"/>
              <a:t> </a:t>
            </a:r>
            <a:r>
              <a:rPr lang="en-US" sz="3200" dirty="0" err="1"/>
              <a:t>adil</a:t>
            </a:r>
            <a:r>
              <a:rPr lang="en-US" sz="3200" dirty="0"/>
              <a:t> dan </a:t>
            </a:r>
            <a:r>
              <a:rPr lang="en-US" sz="3200" dirty="0" err="1"/>
              <a:t>damai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meneladani</a:t>
            </a:r>
            <a:r>
              <a:rPr lang="en-US" sz="3200" dirty="0"/>
              <a:t> </a:t>
            </a:r>
            <a:r>
              <a:rPr lang="en-US" sz="3200" dirty="0" err="1"/>
              <a:t>keadilan</a:t>
            </a:r>
            <a:r>
              <a:rPr lang="en-US" sz="3200" dirty="0"/>
              <a:t> dan </a:t>
            </a:r>
            <a:r>
              <a:rPr lang="en-US" sz="3200" dirty="0" err="1"/>
              <a:t>perdamaian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. </a:t>
            </a:r>
            <a:r>
              <a:rPr lang="en-US" sz="3200" dirty="0" err="1"/>
              <a:t>Dengan</a:t>
            </a:r>
            <a:r>
              <a:rPr lang="en-US" sz="3200" dirty="0"/>
              <a:t> Cara:  </a:t>
            </a:r>
          </a:p>
          <a:p>
            <a:r>
              <a:rPr lang="en-US" sz="3200" dirty="0" err="1"/>
              <a:t>membuat</a:t>
            </a:r>
            <a:r>
              <a:rPr lang="en-US" sz="3200" dirty="0"/>
              <a:t> </a:t>
            </a:r>
            <a:r>
              <a:rPr lang="en-US" sz="3200" dirty="0" err="1"/>
              <a:t>pola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berkomunikasi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setiap</a:t>
            </a:r>
            <a:r>
              <a:rPr lang="en-US" sz="3200" dirty="0"/>
              <a:t> </a:t>
            </a:r>
            <a:r>
              <a:rPr lang="en-US" sz="3200" dirty="0" err="1"/>
              <a:t>hari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pembacaan</a:t>
            </a:r>
            <a:r>
              <a:rPr lang="en-US" sz="3200" dirty="0"/>
              <a:t> </a:t>
            </a:r>
            <a:r>
              <a:rPr lang="en-US" sz="3200" dirty="0" err="1"/>
              <a:t>frman</a:t>
            </a:r>
            <a:r>
              <a:rPr lang="en-US" sz="3200" dirty="0"/>
              <a:t> dan </a:t>
            </a:r>
            <a:r>
              <a:rPr lang="en-US" sz="3200" dirty="0" err="1"/>
              <a:t>doa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406056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286</TotalTime>
  <Words>776</Words>
  <Application>Microsoft Office PowerPoint</Application>
  <PresentationFormat>Widescreen</PresentationFormat>
  <Paragraphs>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MyriadPro-Regular</vt:lpstr>
      <vt:lpstr>Wingdings 3</vt:lpstr>
      <vt:lpstr>Wisp</vt:lpstr>
      <vt:lpstr>    Keadilan dan Perdamaian Dalam Keluarga Bahan Alkitab : Yesaya 57:21; Matius 5:9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Meneladani Tuhan Yesus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Keadilan dan Perdamaian Dalam Keluarga Bahan Alkitab : Yesaya 57:21; Matius 5:9</dc:title>
  <dc:creator>rikkbeef@gmail.com</dc:creator>
  <cp:lastModifiedBy>rikkbeef@gmail.com</cp:lastModifiedBy>
  <cp:revision>9</cp:revision>
  <dcterms:created xsi:type="dcterms:W3CDTF">2020-10-26T05:20:56Z</dcterms:created>
  <dcterms:modified xsi:type="dcterms:W3CDTF">2020-10-26T14:13:17Z</dcterms:modified>
</cp:coreProperties>
</file>