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5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75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6876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97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69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51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11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6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1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4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2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7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0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1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6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3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DF817-8761-4F1C-BCCE-3ACFADDF30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9AAA5-DBA3-4399-BD70-3717D94F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03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B699F-A902-4B1C-AEB4-221F184B4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463961"/>
            <a:ext cx="8144134" cy="1642818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adalah</a:t>
            </a:r>
            <a:br>
              <a:rPr lang="en-US" dirty="0"/>
            </a:br>
            <a:r>
              <a:rPr lang="en-US" dirty="0" err="1"/>
              <a:t>Pendidik</a:t>
            </a:r>
            <a:r>
              <a:rPr lang="en-US" dirty="0"/>
              <a:t> Utama (Bag.2)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F70E0-909F-44AC-9279-4C2B34C78F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51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32310-850C-4F10-8112-EF6305820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614089"/>
            <a:ext cx="9613861" cy="583971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Allah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ayat-ayat</a:t>
            </a:r>
            <a:r>
              <a:rPr lang="en-US" sz="3200" dirty="0"/>
              <a:t> </a:t>
            </a:r>
            <a:r>
              <a:rPr lang="en-US" sz="3200" dirty="0" err="1"/>
              <a:t>Alkitab</a:t>
            </a:r>
            <a:r>
              <a:rPr lang="en-US" sz="3200" dirty="0"/>
              <a:t> di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Allah yang </a:t>
            </a:r>
            <a:r>
              <a:rPr lang="en-US" sz="3200" dirty="0" err="1"/>
              <a:t>menghukum</a:t>
            </a:r>
            <a:r>
              <a:rPr lang="en-US" sz="3200" dirty="0"/>
              <a:t> </a:t>
            </a:r>
            <a:r>
              <a:rPr lang="en-US" sz="3200" dirty="0" err="1"/>
              <a:t>apabila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perintah</a:t>
            </a:r>
            <a:r>
              <a:rPr lang="en-US" sz="3200" dirty="0"/>
              <a:t>-Nya.</a:t>
            </a:r>
          </a:p>
          <a:p>
            <a:r>
              <a:rPr lang="en-US" sz="3200" dirty="0"/>
              <a:t>Akan </a:t>
            </a:r>
            <a:r>
              <a:rPr lang="en-US" sz="3200" dirty="0" err="1"/>
              <a:t>tetapi</a:t>
            </a:r>
            <a:r>
              <a:rPr lang="en-US" sz="3200" dirty="0"/>
              <a:t>,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Perjanjian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, Allah yang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digambarkan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Allah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dihampiri</a:t>
            </a:r>
            <a:r>
              <a:rPr lang="en-US" sz="3200" dirty="0"/>
              <a:t> oleh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bebas</a:t>
            </a:r>
            <a:r>
              <a:rPr lang="en-US" sz="3200" dirty="0"/>
              <a:t> </a:t>
            </a:r>
            <a:r>
              <a:rPr lang="en-US" sz="3200" dirty="0" err="1"/>
              <a:t>tanpa</a:t>
            </a:r>
            <a:r>
              <a:rPr lang="en-US" sz="3200" dirty="0"/>
              <a:t> rasa </a:t>
            </a:r>
            <a:r>
              <a:rPr lang="en-US" sz="3200" dirty="0" err="1"/>
              <a:t>takut</a:t>
            </a:r>
            <a:r>
              <a:rPr lang="en-US" sz="3200" dirty="0"/>
              <a:t>, “Di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Dia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beroleh</a:t>
            </a:r>
            <a:r>
              <a:rPr lang="en-US" sz="3200" dirty="0"/>
              <a:t> </a:t>
            </a:r>
            <a:r>
              <a:rPr lang="en-US" sz="3200" dirty="0" err="1"/>
              <a:t>keberanian</a:t>
            </a:r>
            <a:r>
              <a:rPr lang="en-US" sz="3200" dirty="0"/>
              <a:t> dan </a:t>
            </a:r>
            <a:r>
              <a:rPr lang="en-US" sz="3200" dirty="0" err="1"/>
              <a:t>jalan</a:t>
            </a:r>
            <a:r>
              <a:rPr lang="en-US" sz="3200" dirty="0"/>
              <a:t> </a:t>
            </a:r>
            <a:r>
              <a:rPr lang="en-US" sz="3200" dirty="0" err="1"/>
              <a:t>masuk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Allah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penuh</a:t>
            </a:r>
            <a:r>
              <a:rPr lang="en-US" sz="3200" dirty="0"/>
              <a:t> </a:t>
            </a:r>
            <a:r>
              <a:rPr lang="en-US" sz="3200" dirty="0" err="1"/>
              <a:t>kepercayaan</a:t>
            </a:r>
            <a:r>
              <a:rPr lang="en-US" sz="3200" dirty="0"/>
              <a:t> oleh </a:t>
            </a:r>
            <a:r>
              <a:rPr lang="en-US" sz="3200" dirty="0" err="1"/>
              <a:t>iman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-Nya.” (</a:t>
            </a:r>
            <a:r>
              <a:rPr lang="en-US" sz="3200" dirty="0" err="1"/>
              <a:t>Efesus</a:t>
            </a:r>
            <a:r>
              <a:rPr lang="en-US" sz="3200" dirty="0"/>
              <a:t> 3:12)</a:t>
            </a:r>
          </a:p>
          <a:p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pedoman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memandang</a:t>
            </a:r>
            <a:r>
              <a:rPr lang="en-US" sz="3200" dirty="0"/>
              <a:t> Allah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Bapa</a:t>
            </a:r>
            <a:r>
              <a:rPr lang="en-US" sz="3200" dirty="0"/>
              <a:t> yang sangat </a:t>
            </a:r>
            <a:r>
              <a:rPr lang="en-US" sz="3200" dirty="0" err="1"/>
              <a:t>mengasihi</a:t>
            </a:r>
            <a:r>
              <a:rPr lang="en-US" sz="3200" dirty="0"/>
              <a:t> </a:t>
            </a:r>
            <a:r>
              <a:rPr lang="en-US" sz="3200" dirty="0" err="1"/>
              <a:t>anak-anakNya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877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18F5C-1C2D-42D5-9ACB-0285C7D60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43" y="614090"/>
            <a:ext cx="9613861" cy="5813213"/>
          </a:xfrm>
        </p:spPr>
        <p:txBody>
          <a:bodyPr>
            <a:normAutofit/>
          </a:bodyPr>
          <a:lstStyle/>
          <a:p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Doa</a:t>
            </a:r>
            <a:r>
              <a:rPr lang="en-US" sz="3200" dirty="0"/>
              <a:t> </a:t>
            </a:r>
            <a:r>
              <a:rPr lang="en-US" sz="3200" dirty="0" err="1"/>
              <a:t>Bapa</a:t>
            </a:r>
            <a:r>
              <a:rPr lang="en-US" sz="3200" dirty="0"/>
              <a:t> Kami, </a:t>
            </a:r>
            <a:r>
              <a:rPr lang="en-US" sz="3200" dirty="0" err="1"/>
              <a:t>kalimat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‘</a:t>
            </a:r>
            <a:r>
              <a:rPr lang="en-US" sz="3200" dirty="0" err="1"/>
              <a:t>Bapa</a:t>
            </a:r>
            <a:r>
              <a:rPr lang="en-US" sz="3200" dirty="0"/>
              <a:t> kami yang di </a:t>
            </a:r>
            <a:r>
              <a:rPr lang="en-US" sz="3200" dirty="0" err="1"/>
              <a:t>surga</a:t>
            </a:r>
            <a:r>
              <a:rPr lang="en-US" sz="3200" dirty="0"/>
              <a:t>’ (</a:t>
            </a:r>
            <a:r>
              <a:rPr lang="en-US" sz="3200" dirty="0" err="1"/>
              <a:t>Matius</a:t>
            </a:r>
            <a:r>
              <a:rPr lang="en-US" sz="3200" dirty="0"/>
              <a:t> 6:9).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bapa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anak-anaknya</a:t>
            </a:r>
            <a:r>
              <a:rPr lang="en-US" sz="3200" dirty="0"/>
              <a:t> </a:t>
            </a:r>
            <a:r>
              <a:rPr lang="en-US" sz="3200" dirty="0" err="1"/>
              <a:t>inilah</a:t>
            </a:r>
            <a:r>
              <a:rPr lang="en-US" sz="3200" dirty="0"/>
              <a:t> yang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kehangatan</a:t>
            </a:r>
            <a:r>
              <a:rPr lang="en-US" sz="3200" dirty="0"/>
              <a:t>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selaku</a:t>
            </a:r>
            <a:r>
              <a:rPr lang="en-US" sz="3200" dirty="0"/>
              <a:t> </a:t>
            </a:r>
            <a:r>
              <a:rPr lang="en-US" sz="3200" dirty="0" err="1"/>
              <a:t>pengikut</a:t>
            </a:r>
            <a:r>
              <a:rPr lang="en-US" sz="3200" dirty="0"/>
              <a:t> </a:t>
            </a:r>
            <a:r>
              <a:rPr lang="en-US" sz="3200" dirty="0" err="1"/>
              <a:t>Kristus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usah</a:t>
            </a:r>
            <a:r>
              <a:rPr lang="en-US" sz="3200" dirty="0"/>
              <a:t> </a:t>
            </a:r>
            <a:r>
              <a:rPr lang="en-US" sz="3200" dirty="0" err="1"/>
              <a:t>ragu-ragu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menghampiri</a:t>
            </a:r>
            <a:r>
              <a:rPr lang="en-US" sz="3200" dirty="0"/>
              <a:t>-Nya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. </a:t>
            </a:r>
          </a:p>
          <a:p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Packer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tegas</a:t>
            </a:r>
            <a:r>
              <a:rPr lang="en-US" sz="3200" dirty="0"/>
              <a:t> </a:t>
            </a:r>
            <a:r>
              <a:rPr lang="en-US" sz="3200" dirty="0" err="1"/>
              <a:t>menya-takan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walaupun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yang </a:t>
            </a:r>
            <a:r>
              <a:rPr lang="en-US" sz="3200" dirty="0" err="1"/>
              <a:t>hancur</a:t>
            </a:r>
            <a:r>
              <a:rPr lang="en-US" sz="3200" dirty="0"/>
              <a:t> dan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harmonis</a:t>
            </a:r>
            <a:r>
              <a:rPr lang="en-US" sz="3200" dirty="0"/>
              <a:t>, </a:t>
            </a:r>
            <a:r>
              <a:rPr lang="en-US" sz="3200" dirty="0" err="1"/>
              <a:t>tetap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kemungkinan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yang </a:t>
            </a:r>
            <a:r>
              <a:rPr lang="en-US" sz="3200" dirty="0" err="1"/>
              <a:t>harmonis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mendapat</a:t>
            </a:r>
            <a:r>
              <a:rPr lang="en-US" sz="3200" dirty="0"/>
              <a:t> </a:t>
            </a:r>
            <a:r>
              <a:rPr lang="en-US" sz="3200" dirty="0" err="1"/>
              <a:t>kesempatan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membangun</a:t>
            </a:r>
            <a:r>
              <a:rPr lang="en-US" sz="3200" dirty="0"/>
              <a:t> </a:t>
            </a:r>
            <a:r>
              <a:rPr lang="en-US" sz="3200" dirty="0" err="1"/>
              <a:t>rumah</a:t>
            </a:r>
            <a:r>
              <a:rPr lang="en-US" sz="3200" dirty="0"/>
              <a:t> </a:t>
            </a:r>
            <a:r>
              <a:rPr lang="en-US" sz="3200" dirty="0" err="1"/>
              <a:t>tangganya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316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32D8C-63D1-46A6-BEF7-A0C9776EC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4" y="490331"/>
            <a:ext cx="10204174" cy="60628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Menurut</a:t>
            </a:r>
            <a:r>
              <a:rPr lang="en-US" sz="3200" dirty="0"/>
              <a:t> Packer (1973),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tiga</a:t>
            </a:r>
            <a:r>
              <a:rPr lang="en-US" sz="3200" dirty="0"/>
              <a:t> </a:t>
            </a:r>
            <a:r>
              <a:rPr lang="en-US" sz="3200" dirty="0" err="1"/>
              <a:t>sikap</a:t>
            </a:r>
            <a:r>
              <a:rPr lang="en-US" sz="3200" dirty="0"/>
              <a:t> yang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miliki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Allah </a:t>
            </a:r>
            <a:r>
              <a:rPr lang="en-US" sz="3200" dirty="0" err="1"/>
              <a:t>Bapa</a:t>
            </a:r>
            <a:r>
              <a:rPr lang="en-US" sz="3200" dirty="0"/>
              <a:t>, </a:t>
            </a:r>
            <a:r>
              <a:rPr lang="en-US" sz="3200" dirty="0" err="1"/>
              <a:t>tergantung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pengalaman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ayah </a:t>
            </a:r>
            <a:r>
              <a:rPr lang="en-US" sz="3200" dirty="0" err="1"/>
              <a:t>kita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 err="1"/>
              <a:t>Pertama</a:t>
            </a:r>
            <a:r>
              <a:rPr lang="en-US" sz="3200" dirty="0"/>
              <a:t>, </a:t>
            </a:r>
            <a:r>
              <a:rPr lang="en-US" sz="3200" dirty="0" err="1"/>
              <a:t>ketika</a:t>
            </a:r>
            <a:r>
              <a:rPr lang="en-US" sz="3200" dirty="0"/>
              <a:t> ayah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ayah yang </a:t>
            </a:r>
            <a:r>
              <a:rPr lang="en-US" sz="3200" dirty="0" err="1"/>
              <a:t>baik</a:t>
            </a:r>
            <a:r>
              <a:rPr lang="en-US" sz="3200" dirty="0"/>
              <a:t>,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menyatakan</a:t>
            </a:r>
            <a:r>
              <a:rPr lang="en-US" sz="3200" dirty="0"/>
              <a:t>, “Saya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ayah yang </a:t>
            </a:r>
            <a:r>
              <a:rPr lang="en-US" sz="3200" dirty="0" err="1"/>
              <a:t>baik</a:t>
            </a:r>
            <a:r>
              <a:rPr lang="en-US" sz="3200" dirty="0"/>
              <a:t>. </a:t>
            </a:r>
            <a:r>
              <a:rPr lang="en-US" sz="3200" dirty="0" err="1"/>
              <a:t>Ternyata</a:t>
            </a:r>
            <a:r>
              <a:rPr lang="en-US" sz="3200" dirty="0"/>
              <a:t>,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jauh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ayah </a:t>
            </a:r>
            <a:r>
              <a:rPr lang="en-US" sz="3200" dirty="0" err="1"/>
              <a:t>saya</a:t>
            </a:r>
            <a:r>
              <a:rPr lang="en-US" sz="3200" dirty="0"/>
              <a:t>.” </a:t>
            </a:r>
          </a:p>
          <a:p>
            <a:pPr marL="0" indent="0">
              <a:buNone/>
            </a:pPr>
            <a:r>
              <a:rPr lang="en-US" sz="3200" dirty="0" err="1"/>
              <a:t>Kedua</a:t>
            </a:r>
            <a:r>
              <a:rPr lang="en-US" sz="3200" dirty="0"/>
              <a:t>, “Ayah </a:t>
            </a:r>
            <a:r>
              <a:rPr lang="en-US" sz="3200" dirty="0" err="1"/>
              <a:t>saya</a:t>
            </a:r>
            <a:r>
              <a:rPr lang="en-US" sz="3200" dirty="0"/>
              <a:t> sangat </a:t>
            </a:r>
            <a:r>
              <a:rPr lang="en-US" sz="3200" dirty="0" err="1"/>
              <a:t>mengecewakan</a:t>
            </a:r>
            <a:r>
              <a:rPr lang="en-US" sz="3200" dirty="0"/>
              <a:t>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kini</a:t>
            </a:r>
            <a:r>
              <a:rPr lang="en-US" sz="3200" dirty="0"/>
              <a:t> </a:t>
            </a:r>
            <a:r>
              <a:rPr lang="en-US" sz="3200" dirty="0" err="1"/>
              <a:t>saya</a:t>
            </a:r>
            <a:r>
              <a:rPr lang="en-US" sz="3200" dirty="0"/>
              <a:t> </a:t>
            </a:r>
            <a:r>
              <a:rPr lang="en-US" sz="3200" dirty="0" err="1"/>
              <a:t>me-nemukan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pernah</a:t>
            </a:r>
            <a:r>
              <a:rPr lang="en-US" sz="3200" dirty="0"/>
              <a:t> </a:t>
            </a:r>
            <a:r>
              <a:rPr lang="en-US" sz="3200" dirty="0" err="1"/>
              <a:t>mengecewakan</a:t>
            </a:r>
            <a:r>
              <a:rPr lang="en-US" sz="3200" dirty="0"/>
              <a:t> </a:t>
            </a:r>
            <a:r>
              <a:rPr lang="en-US" sz="3200" dirty="0" err="1"/>
              <a:t>saya</a:t>
            </a:r>
            <a:r>
              <a:rPr lang="en-US" sz="3200" dirty="0"/>
              <a:t>.” </a:t>
            </a:r>
          </a:p>
          <a:p>
            <a:pPr marL="0" indent="0">
              <a:buNone/>
            </a:pPr>
            <a:r>
              <a:rPr lang="en-US" sz="3200" dirty="0" err="1"/>
              <a:t>Ketiga</a:t>
            </a:r>
            <a:r>
              <a:rPr lang="en-US" sz="3200" dirty="0"/>
              <a:t>, “Saya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pernah</a:t>
            </a:r>
            <a:r>
              <a:rPr lang="en-US" sz="3200" dirty="0"/>
              <a:t> punya </a:t>
            </a:r>
            <a:r>
              <a:rPr lang="en-US" sz="3200" dirty="0" err="1"/>
              <a:t>pengalaman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ayah. </a:t>
            </a:r>
            <a:r>
              <a:rPr lang="en-US" sz="3200" dirty="0" err="1"/>
              <a:t>Tetapi</a:t>
            </a:r>
            <a:r>
              <a:rPr lang="en-US" sz="3200" dirty="0"/>
              <a:t>, </a:t>
            </a:r>
            <a:r>
              <a:rPr lang="en-US" sz="3200" dirty="0" err="1"/>
              <a:t>kini</a:t>
            </a:r>
            <a:r>
              <a:rPr lang="en-US" sz="3200" dirty="0"/>
              <a:t> </a:t>
            </a:r>
            <a:r>
              <a:rPr lang="en-US" sz="3200" dirty="0" err="1"/>
              <a:t>saya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Bapa</a:t>
            </a:r>
            <a:r>
              <a:rPr lang="en-US" sz="3200" dirty="0"/>
              <a:t> yang </a:t>
            </a:r>
            <a:r>
              <a:rPr lang="en-US" sz="3200" dirty="0" err="1"/>
              <a:t>sempurna</a:t>
            </a:r>
            <a:r>
              <a:rPr lang="en-US" sz="32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78338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5F06A-3DEC-40BE-A010-33396AE3A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04" y="574334"/>
            <a:ext cx="9868409" cy="5958988"/>
          </a:xfrm>
        </p:spPr>
        <p:txBody>
          <a:bodyPr>
            <a:noAutofit/>
          </a:bodyPr>
          <a:lstStyle/>
          <a:p>
            <a:r>
              <a:rPr lang="en-US" sz="3600" dirty="0" err="1"/>
              <a:t>Memang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yang </a:t>
            </a:r>
            <a:r>
              <a:rPr lang="en-US" sz="3600" dirty="0" err="1"/>
              <a:t>sempurna</a:t>
            </a:r>
            <a:r>
              <a:rPr lang="en-US" sz="3600" dirty="0"/>
              <a:t>, </a:t>
            </a:r>
            <a:r>
              <a:rPr lang="en-US" sz="3600" dirty="0" err="1"/>
              <a:t>tetapi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boleh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halangan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mengenal</a:t>
            </a:r>
            <a:r>
              <a:rPr lang="en-US" sz="3600" dirty="0"/>
              <a:t> Allah </a:t>
            </a:r>
            <a:r>
              <a:rPr lang="en-US" sz="3600" dirty="0" err="1"/>
              <a:t>Bapa</a:t>
            </a:r>
            <a:r>
              <a:rPr lang="en-US" sz="3600" dirty="0"/>
              <a:t> dan </a:t>
            </a:r>
            <a:r>
              <a:rPr lang="en-US" sz="3600" dirty="0" err="1"/>
              <a:t>membina</a:t>
            </a:r>
            <a:r>
              <a:rPr lang="en-US" sz="3600" dirty="0"/>
              <a:t> </a:t>
            </a:r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err="1"/>
              <a:t>dengan-Nya</a:t>
            </a:r>
            <a:r>
              <a:rPr lang="en-US" sz="3600" dirty="0"/>
              <a:t>. </a:t>
            </a:r>
            <a:r>
              <a:rPr lang="en-US" sz="3600" dirty="0" err="1"/>
              <a:t>Melalui</a:t>
            </a:r>
            <a:r>
              <a:rPr lang="en-US" sz="3600" dirty="0"/>
              <a:t> </a:t>
            </a:r>
            <a:r>
              <a:rPr lang="en-US" sz="3600" dirty="0" err="1"/>
              <a:t>Yesus</a:t>
            </a:r>
            <a:r>
              <a:rPr lang="en-US" sz="3600" dirty="0"/>
              <a:t> </a:t>
            </a:r>
            <a:r>
              <a:rPr lang="en-US" sz="3600" dirty="0" err="1"/>
              <a:t>Kristus</a:t>
            </a:r>
            <a:r>
              <a:rPr lang="en-US" sz="3600" dirty="0"/>
              <a:t>,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belajar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hubungan</a:t>
            </a:r>
            <a:r>
              <a:rPr lang="en-US" sz="3600" dirty="0"/>
              <a:t> Allah </a:t>
            </a:r>
            <a:r>
              <a:rPr lang="en-US" sz="3600" dirty="0" err="1"/>
              <a:t>Bapa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Allah Putra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hubungan</a:t>
            </a:r>
            <a:r>
              <a:rPr lang="en-US" sz="3600" dirty="0"/>
              <a:t> yang </a:t>
            </a:r>
            <a:r>
              <a:rPr lang="en-US" sz="3600" dirty="0" err="1"/>
              <a:t>istimewa</a:t>
            </a:r>
            <a:r>
              <a:rPr lang="en-US" sz="3600" dirty="0"/>
              <a:t> (“Aku di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 dan </a:t>
            </a:r>
            <a:r>
              <a:rPr lang="en-US" sz="3600" dirty="0" err="1"/>
              <a:t>Engkau</a:t>
            </a:r>
            <a:r>
              <a:rPr lang="en-US" sz="3600" dirty="0"/>
              <a:t> di </a:t>
            </a:r>
            <a:r>
              <a:rPr lang="en-US" sz="3600" dirty="0" err="1"/>
              <a:t>dalam</a:t>
            </a:r>
            <a:r>
              <a:rPr lang="en-US" sz="3600" dirty="0"/>
              <a:t> Aku </a:t>
            </a:r>
            <a:r>
              <a:rPr lang="en-US" sz="3600" dirty="0" err="1"/>
              <a:t>supaya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 </a:t>
            </a:r>
            <a:r>
              <a:rPr lang="en-US" sz="3600" dirty="0" err="1"/>
              <a:t>sempurna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satu</a:t>
            </a:r>
            <a:r>
              <a:rPr lang="en-US" sz="3600" dirty="0"/>
              <a:t>, agar dunia </a:t>
            </a:r>
            <a:r>
              <a:rPr lang="en-US" sz="3600" dirty="0" err="1"/>
              <a:t>tahu</a:t>
            </a:r>
            <a:r>
              <a:rPr lang="en-US" sz="3600" dirty="0"/>
              <a:t>,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Engkau</a:t>
            </a:r>
            <a:r>
              <a:rPr lang="en-US" sz="3600" dirty="0"/>
              <a:t> yang </a:t>
            </a:r>
            <a:r>
              <a:rPr lang="en-US" sz="3600" dirty="0" err="1"/>
              <a:t>telah</a:t>
            </a:r>
            <a:r>
              <a:rPr lang="en-US" sz="3600" dirty="0"/>
              <a:t> </a:t>
            </a:r>
            <a:r>
              <a:rPr lang="en-US" sz="3600" dirty="0" err="1"/>
              <a:t>mengutus</a:t>
            </a:r>
            <a:r>
              <a:rPr lang="en-US" sz="3600" dirty="0"/>
              <a:t> Aku dan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Engkau</a:t>
            </a:r>
            <a:r>
              <a:rPr lang="en-US" sz="3600" dirty="0"/>
              <a:t> </a:t>
            </a:r>
            <a:r>
              <a:rPr lang="en-US" sz="3600" dirty="0" err="1"/>
              <a:t>mengasihi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, </a:t>
            </a:r>
            <a:r>
              <a:rPr lang="en-US" sz="3600" dirty="0" err="1"/>
              <a:t>sama</a:t>
            </a:r>
            <a:r>
              <a:rPr lang="en-US" sz="3600" dirty="0"/>
              <a:t> </a:t>
            </a:r>
            <a:r>
              <a:rPr lang="en-US" sz="3600" dirty="0" err="1"/>
              <a:t>seperti</a:t>
            </a:r>
            <a:r>
              <a:rPr lang="en-US" sz="3600" dirty="0"/>
              <a:t> </a:t>
            </a:r>
            <a:r>
              <a:rPr lang="en-US" sz="3600" dirty="0" err="1"/>
              <a:t>Engkau</a:t>
            </a:r>
            <a:r>
              <a:rPr lang="en-US" sz="3600" dirty="0"/>
              <a:t> </a:t>
            </a:r>
            <a:r>
              <a:rPr lang="en-US" sz="3600" dirty="0" err="1"/>
              <a:t>mengasihi</a:t>
            </a:r>
            <a:r>
              <a:rPr lang="en-US" sz="3600" dirty="0"/>
              <a:t> Aku” (</a:t>
            </a:r>
            <a:r>
              <a:rPr lang="en-US" sz="3600" dirty="0" err="1"/>
              <a:t>Yohanes</a:t>
            </a:r>
            <a:r>
              <a:rPr lang="en-US" sz="3600" dirty="0"/>
              <a:t> 17:23).</a:t>
            </a:r>
          </a:p>
        </p:txBody>
      </p:sp>
    </p:spTree>
    <p:extLst>
      <p:ext uri="{BB962C8B-B14F-4D97-AF65-F5344CB8AC3E}">
        <p14:creationId xmlns:p14="http://schemas.microsoft.com/office/powerpoint/2010/main" val="1911424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D730B-71BE-46E6-B6B2-C4237876A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3" y="600838"/>
            <a:ext cx="10000931" cy="5442153"/>
          </a:xfrm>
        </p:spPr>
        <p:txBody>
          <a:bodyPr>
            <a:normAutofit/>
          </a:bodyPr>
          <a:lstStyle/>
          <a:p>
            <a:r>
              <a:rPr lang="en-US" sz="3600" dirty="0" err="1"/>
              <a:t>Bahkan</a:t>
            </a:r>
            <a:r>
              <a:rPr lang="en-US" sz="3600" dirty="0"/>
              <a:t>, </a:t>
            </a:r>
            <a:r>
              <a:rPr lang="en-US" sz="3600" dirty="0" err="1"/>
              <a:t>sesaat</a:t>
            </a:r>
            <a:r>
              <a:rPr lang="en-US" sz="3600" dirty="0"/>
              <a:t> </a:t>
            </a:r>
            <a:r>
              <a:rPr lang="en-US" sz="3600" dirty="0" err="1"/>
              <a:t>setelah</a:t>
            </a:r>
            <a:r>
              <a:rPr lang="en-US" sz="3600" dirty="0"/>
              <a:t> </a:t>
            </a:r>
            <a:r>
              <a:rPr lang="en-US" sz="3600" dirty="0" err="1"/>
              <a:t>Yesus</a:t>
            </a:r>
            <a:r>
              <a:rPr lang="en-US" sz="3600" dirty="0"/>
              <a:t> </a:t>
            </a:r>
            <a:r>
              <a:rPr lang="en-US" sz="3600" dirty="0" err="1"/>
              <a:t>bangkit</a:t>
            </a:r>
            <a:r>
              <a:rPr lang="en-US" sz="3600" dirty="0"/>
              <a:t>, kata-kata-Nya </a:t>
            </a:r>
            <a:r>
              <a:rPr lang="en-US" sz="3600" dirty="0" err="1"/>
              <a:t>sungguh</a:t>
            </a:r>
            <a:r>
              <a:rPr lang="en-US" sz="3600" dirty="0"/>
              <a:t> </a:t>
            </a:r>
            <a:r>
              <a:rPr lang="en-US" sz="3600" dirty="0" err="1"/>
              <a:t>menghibur</a:t>
            </a:r>
            <a:r>
              <a:rPr lang="en-US" sz="3600" dirty="0"/>
              <a:t>: Kata </a:t>
            </a:r>
            <a:r>
              <a:rPr lang="en-US" sz="3600" dirty="0" err="1"/>
              <a:t>Yesus</a:t>
            </a:r>
            <a:r>
              <a:rPr lang="en-US" sz="3600" dirty="0"/>
              <a:t> </a:t>
            </a:r>
            <a:r>
              <a:rPr lang="en-US" sz="3600" dirty="0" err="1"/>
              <a:t>kepadanya</a:t>
            </a:r>
            <a:r>
              <a:rPr lang="en-US" sz="3600" dirty="0"/>
              <a:t> (Maria Magdalena), “</a:t>
            </a:r>
            <a:r>
              <a:rPr lang="en-US" sz="3600" dirty="0" err="1"/>
              <a:t>Janganlah</a:t>
            </a:r>
            <a:r>
              <a:rPr lang="en-US" sz="3600" dirty="0"/>
              <a:t> </a:t>
            </a:r>
            <a:r>
              <a:rPr lang="en-US" sz="3600" dirty="0" err="1"/>
              <a:t>engkau</a:t>
            </a:r>
            <a:r>
              <a:rPr lang="en-US" sz="3600" dirty="0"/>
              <a:t> </a:t>
            </a:r>
            <a:r>
              <a:rPr lang="en-US" sz="3600" dirty="0" err="1"/>
              <a:t>memegang</a:t>
            </a:r>
            <a:r>
              <a:rPr lang="en-US" sz="3600" dirty="0"/>
              <a:t> Aku, </a:t>
            </a:r>
            <a:r>
              <a:rPr lang="en-US" sz="3600" dirty="0" err="1"/>
              <a:t>sebab</a:t>
            </a:r>
            <a:r>
              <a:rPr lang="en-US" sz="3600" dirty="0"/>
              <a:t> Aku </a:t>
            </a:r>
            <a:r>
              <a:rPr lang="en-US" sz="3600" dirty="0" err="1"/>
              <a:t>belum</a:t>
            </a:r>
            <a:r>
              <a:rPr lang="en-US" sz="3600" dirty="0"/>
              <a:t> </a:t>
            </a:r>
            <a:r>
              <a:rPr lang="en-US" sz="3600" dirty="0" err="1"/>
              <a:t>pergi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Bapa</a:t>
            </a:r>
            <a:r>
              <a:rPr lang="en-US" sz="3600" dirty="0"/>
              <a:t>, </a:t>
            </a:r>
            <a:r>
              <a:rPr lang="en-US" sz="3600" dirty="0" err="1"/>
              <a:t>tetapi</a:t>
            </a:r>
            <a:r>
              <a:rPr lang="en-US" sz="3600" dirty="0"/>
              <a:t> </a:t>
            </a:r>
            <a:r>
              <a:rPr lang="en-US" sz="3600" dirty="0" err="1"/>
              <a:t>pergilah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saudarasaudara-Ku</a:t>
            </a:r>
            <a:r>
              <a:rPr lang="en-US" sz="3600" dirty="0"/>
              <a:t> dan </a:t>
            </a:r>
            <a:r>
              <a:rPr lang="en-US" sz="3600" dirty="0" err="1"/>
              <a:t>katakanlah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,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sekarang</a:t>
            </a:r>
            <a:r>
              <a:rPr lang="en-US" sz="3600" dirty="0"/>
              <a:t> Aku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pergi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Bapa</a:t>
            </a:r>
            <a:r>
              <a:rPr lang="en-US" sz="3600" dirty="0"/>
              <a:t>-Ku dan </a:t>
            </a:r>
            <a:r>
              <a:rPr lang="en-US" sz="3600" dirty="0" err="1"/>
              <a:t>Bapamu</a:t>
            </a:r>
            <a:r>
              <a:rPr lang="en-US" sz="3600" dirty="0"/>
              <a:t>, </a:t>
            </a:r>
            <a:r>
              <a:rPr lang="en-US" sz="3600" dirty="0" err="1"/>
              <a:t>kepada</a:t>
            </a:r>
            <a:r>
              <a:rPr lang="en-US" sz="3600" dirty="0"/>
              <a:t> Allah-Ku dan </a:t>
            </a:r>
            <a:r>
              <a:rPr lang="en-US" sz="3600" dirty="0" err="1"/>
              <a:t>Allahmu</a:t>
            </a:r>
            <a:r>
              <a:rPr lang="en-US" sz="3600" dirty="0"/>
              <a:t>.” (</a:t>
            </a:r>
            <a:r>
              <a:rPr lang="en-US" sz="3600" dirty="0" err="1"/>
              <a:t>Yohanes</a:t>
            </a:r>
            <a:r>
              <a:rPr lang="en-US" sz="3600" dirty="0"/>
              <a:t> 20:17).</a:t>
            </a:r>
          </a:p>
        </p:txBody>
      </p:sp>
    </p:spTree>
    <p:extLst>
      <p:ext uri="{BB962C8B-B14F-4D97-AF65-F5344CB8AC3E}">
        <p14:creationId xmlns:p14="http://schemas.microsoft.com/office/powerpoint/2010/main" val="2047029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BB4EF-9442-4A24-BC97-C9F760A99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51" y="1139686"/>
            <a:ext cx="9613861" cy="5088835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/>
              <a:t>Sungguh</a:t>
            </a:r>
            <a:r>
              <a:rPr lang="en-US" sz="3600" dirty="0"/>
              <a:t> </a:t>
            </a:r>
            <a:r>
              <a:rPr lang="en-US" sz="3600" dirty="0" err="1"/>
              <a:t>indah</a:t>
            </a:r>
            <a:r>
              <a:rPr lang="en-US" sz="3600" dirty="0"/>
              <a:t> </a:t>
            </a:r>
            <a:r>
              <a:rPr lang="en-US" sz="3600" dirty="0" err="1"/>
              <a:t>pesan</a:t>
            </a:r>
            <a:r>
              <a:rPr lang="en-US" sz="3600" dirty="0"/>
              <a:t> </a:t>
            </a:r>
            <a:r>
              <a:rPr lang="en-US" sz="3600" dirty="0" err="1"/>
              <a:t>Alkitab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orang </a:t>
            </a:r>
            <a:r>
              <a:rPr lang="en-US" sz="3600" dirty="0" err="1"/>
              <a:t>tua</a:t>
            </a:r>
            <a:r>
              <a:rPr lang="en-US" sz="3600" dirty="0"/>
              <a:t> </a:t>
            </a:r>
            <a:r>
              <a:rPr lang="en-US" sz="3600" dirty="0" err="1"/>
              <a:t>mau</a:t>
            </a:r>
            <a:r>
              <a:rPr lang="en-US" sz="3600" dirty="0"/>
              <a:t> pun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selaku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. </a:t>
            </a:r>
            <a:r>
              <a:rPr lang="en-US" sz="3600" dirty="0" err="1"/>
              <a:t>Tidakkah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merindukan</a:t>
            </a:r>
            <a:r>
              <a:rPr lang="en-US" sz="3600" dirty="0"/>
              <a:t> </a:t>
            </a:r>
            <a:r>
              <a:rPr lang="en-US" sz="3600" dirty="0" err="1"/>
              <a:t>hubungan</a:t>
            </a:r>
            <a:r>
              <a:rPr lang="en-US" sz="3600" dirty="0"/>
              <a:t> yang </a:t>
            </a:r>
            <a:r>
              <a:rPr lang="en-US" sz="3600" dirty="0" err="1"/>
              <a:t>hangat</a:t>
            </a:r>
            <a:r>
              <a:rPr lang="en-US" sz="3600" dirty="0"/>
              <a:t> dan </a:t>
            </a:r>
            <a:r>
              <a:rPr lang="en-US" sz="3600" dirty="0" err="1"/>
              <a:t>akrab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orang </a:t>
            </a:r>
            <a:r>
              <a:rPr lang="en-US" sz="3600" dirty="0" err="1"/>
              <a:t>tua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? </a:t>
            </a:r>
            <a:r>
              <a:rPr lang="en-US" sz="3600" dirty="0" err="1"/>
              <a:t>Rencana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yang </a:t>
            </a:r>
            <a:r>
              <a:rPr lang="en-US" sz="3600" dirty="0" err="1"/>
              <a:t>indah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keluarga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berlaku</a:t>
            </a:r>
            <a:r>
              <a:rPr lang="en-US" sz="3600" dirty="0"/>
              <a:t> </a:t>
            </a:r>
            <a:r>
              <a:rPr lang="en-US" sz="3600" dirty="0" err="1"/>
              <a:t>bila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sungguh-sungguh</a:t>
            </a:r>
            <a:r>
              <a:rPr lang="en-US" sz="3600" dirty="0"/>
              <a:t> </a:t>
            </a:r>
            <a:r>
              <a:rPr lang="en-US" sz="3600" dirty="0" err="1"/>
              <a:t>mengasihi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dan </a:t>
            </a:r>
            <a:r>
              <a:rPr lang="en-US" sz="3600" dirty="0" err="1"/>
              <a:t>menaati</a:t>
            </a:r>
            <a:r>
              <a:rPr lang="en-US" sz="3600" dirty="0"/>
              <a:t> </a:t>
            </a:r>
            <a:r>
              <a:rPr lang="en-US" sz="3600" dirty="0" err="1"/>
              <a:t>perintahperintah-Nya</a:t>
            </a:r>
            <a:r>
              <a:rPr lang="en-US" sz="3600" dirty="0"/>
              <a:t>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Mari </a:t>
            </a:r>
            <a:r>
              <a:rPr lang="en-US" sz="3600" dirty="0" err="1"/>
              <a:t>baca</a:t>
            </a:r>
            <a:r>
              <a:rPr lang="en-US" sz="3600" dirty="0"/>
              <a:t> </a:t>
            </a:r>
            <a:r>
              <a:rPr lang="en-US" sz="3600" dirty="0" err="1"/>
              <a:t>puisi</a:t>
            </a:r>
            <a:r>
              <a:rPr lang="en-US" sz="3600" dirty="0"/>
              <a:t> </a:t>
            </a:r>
            <a:r>
              <a:rPr lang="en-US" sz="3600" dirty="0" err="1"/>
              <a:t>berikut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8505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3AC93-5786-4124-8CFF-C5052EAF1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65" y="627342"/>
            <a:ext cx="9613861" cy="58927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RENCANA TUHAN PASTI INDAH</a:t>
            </a:r>
          </a:p>
          <a:p>
            <a:pPr marL="0" indent="0" algn="ctr">
              <a:buNone/>
            </a:pPr>
            <a:r>
              <a:rPr lang="en-US" dirty="0"/>
              <a:t>Ketika </a:t>
            </a:r>
            <a:r>
              <a:rPr lang="en-US" dirty="0" err="1"/>
              <a:t>aku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ibuku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menyulam</a:t>
            </a:r>
            <a:r>
              <a:rPr lang="en-US" dirty="0"/>
              <a:t> </a:t>
            </a:r>
            <a:r>
              <a:rPr lang="en-US" dirty="0" err="1"/>
              <a:t>sehelai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 err="1"/>
              <a:t>kain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r>
              <a:rPr lang="en-US" dirty="0"/>
              <a:t>Aku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 di </a:t>
            </a:r>
            <a:r>
              <a:rPr lang="en-US" dirty="0" err="1"/>
              <a:t>lantai</a:t>
            </a:r>
            <a:r>
              <a:rPr lang="en-US" dirty="0"/>
              <a:t>,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dan </a:t>
            </a:r>
            <a:r>
              <a:rPr lang="en-US" dirty="0" err="1"/>
              <a:t>bertanya</a:t>
            </a:r>
            <a:r>
              <a:rPr lang="en-US" dirty="0"/>
              <a:t>, </a:t>
            </a:r>
          </a:p>
          <a:p>
            <a:pPr marL="0" indent="0" algn="ctr">
              <a:buNone/>
            </a:pP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menyulam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 err="1"/>
              <a:t>sehelai</a:t>
            </a:r>
            <a:r>
              <a:rPr lang="en-US" dirty="0"/>
              <a:t> </a:t>
            </a:r>
            <a:r>
              <a:rPr lang="en-US" dirty="0" err="1"/>
              <a:t>kain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aku</a:t>
            </a:r>
            <a:r>
              <a:rPr lang="en-US" dirty="0"/>
              <a:t> </a:t>
            </a:r>
            <a:r>
              <a:rPr lang="en-US" dirty="0" err="1"/>
              <a:t>memberitahu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yang </a:t>
            </a:r>
            <a:r>
              <a:rPr lang="en-US" dirty="0" err="1"/>
              <a:t>kulihat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benang</a:t>
            </a:r>
            <a:r>
              <a:rPr lang="en-US" dirty="0"/>
              <a:t> </a:t>
            </a:r>
            <a:r>
              <a:rPr lang="en-US" dirty="0" err="1"/>
              <a:t>ruwet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Ibu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tersenyum</a:t>
            </a:r>
            <a:r>
              <a:rPr lang="en-US" dirty="0"/>
              <a:t> </a:t>
            </a:r>
            <a:r>
              <a:rPr lang="en-US" dirty="0" err="1"/>
              <a:t>memandangiku</a:t>
            </a:r>
            <a:r>
              <a:rPr lang="en-US" dirty="0"/>
              <a:t> dan </a:t>
            </a:r>
            <a:r>
              <a:rPr lang="en-US" dirty="0" err="1"/>
              <a:t>berkata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lembut</a:t>
            </a:r>
            <a:r>
              <a:rPr lang="en-US" dirty="0"/>
              <a:t>, </a:t>
            </a:r>
          </a:p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dirty="0" err="1"/>
              <a:t>Anakku</a:t>
            </a:r>
            <a:r>
              <a:rPr lang="en-US" dirty="0"/>
              <a:t>, </a:t>
            </a:r>
            <a:r>
              <a:rPr lang="en-US" dirty="0" err="1"/>
              <a:t>lanjutkanlah</a:t>
            </a:r>
            <a:r>
              <a:rPr lang="en-US" dirty="0"/>
              <a:t> </a:t>
            </a:r>
            <a:r>
              <a:rPr lang="en-US" dirty="0" err="1"/>
              <a:t>permainanmu</a:t>
            </a:r>
            <a:r>
              <a:rPr lang="en-US" dirty="0"/>
              <a:t>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 err="1"/>
              <a:t>sulaman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; </a:t>
            </a:r>
          </a:p>
          <a:p>
            <a:pPr marL="0" indent="0" algn="ctr">
              <a:buNone/>
            </a:pPr>
            <a:r>
              <a:rPr lang="en-US" dirty="0" err="1"/>
              <a:t>nanti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,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kupanggil</a:t>
            </a:r>
            <a:r>
              <a:rPr lang="en-US" dirty="0"/>
              <a:t> dan </a:t>
            </a:r>
            <a:r>
              <a:rPr lang="en-US" dirty="0" err="1"/>
              <a:t>kududukkan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 err="1"/>
              <a:t>pangkuan</a:t>
            </a:r>
            <a:r>
              <a:rPr lang="en-US" dirty="0"/>
              <a:t> </a:t>
            </a:r>
            <a:r>
              <a:rPr lang="en-US" dirty="0" err="1"/>
              <a:t>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95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CEA87-0228-47EC-9C21-A19090216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312" y="600838"/>
            <a:ext cx="9613861" cy="59457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/>
              <a:t>dan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sulaman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.”</a:t>
            </a:r>
          </a:p>
          <a:p>
            <a:pPr marL="0" indent="0" algn="ctr">
              <a:buNone/>
            </a:pPr>
            <a:r>
              <a:rPr lang="en-US" sz="2800" dirty="0"/>
              <a:t>Aku </a:t>
            </a:r>
            <a:r>
              <a:rPr lang="en-US" sz="2800" dirty="0" err="1"/>
              <a:t>heran</a:t>
            </a:r>
            <a:r>
              <a:rPr lang="en-US" sz="2800" dirty="0"/>
              <a:t>, </a:t>
            </a:r>
            <a:r>
              <a:rPr lang="en-US" sz="2800" dirty="0" err="1"/>
              <a:t>mengapa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benang</a:t>
            </a:r>
            <a:r>
              <a:rPr lang="en-US" sz="2800" dirty="0"/>
              <a:t> </a:t>
            </a:r>
            <a:r>
              <a:rPr lang="en-US" sz="2800" dirty="0" err="1"/>
              <a:t>hitam</a:t>
            </a:r>
            <a:r>
              <a:rPr lang="en-US" sz="2800" dirty="0"/>
              <a:t> </a:t>
            </a:r>
          </a:p>
          <a:p>
            <a:pPr marL="0" indent="0" algn="ctr">
              <a:buNone/>
            </a:pPr>
            <a:r>
              <a:rPr lang="en-US" sz="2800" dirty="0"/>
              <a:t>dan </a:t>
            </a:r>
            <a:r>
              <a:rPr lang="en-US" sz="2800" dirty="0" err="1"/>
              <a:t>putih</a:t>
            </a:r>
            <a:r>
              <a:rPr lang="en-US" sz="2800" dirty="0"/>
              <a:t>, </a:t>
            </a:r>
          </a:p>
          <a:p>
            <a:pPr marL="0" indent="0" algn="ctr">
              <a:buNone/>
            </a:pPr>
            <a:r>
              <a:rPr lang="en-US" sz="2800" dirty="0" err="1"/>
              <a:t>begitu</a:t>
            </a:r>
            <a:r>
              <a:rPr lang="en-US" sz="2800" dirty="0"/>
              <a:t> </a:t>
            </a:r>
            <a:r>
              <a:rPr lang="en-US" sz="2800" dirty="0" err="1"/>
              <a:t>semrawut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pandanganku</a:t>
            </a:r>
            <a:r>
              <a:rPr lang="en-US" sz="2800" dirty="0"/>
              <a:t>.</a:t>
            </a:r>
          </a:p>
          <a:p>
            <a:pPr marL="0" indent="0" algn="ctr">
              <a:buNone/>
            </a:pP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kemudian</a:t>
            </a:r>
            <a:r>
              <a:rPr lang="en-US" sz="2800" dirty="0"/>
              <a:t>, </a:t>
            </a:r>
            <a:r>
              <a:rPr lang="en-US" sz="2800" dirty="0" err="1"/>
              <a:t>aku</a:t>
            </a:r>
            <a:r>
              <a:rPr lang="en-US" sz="2800" dirty="0"/>
              <a:t> </a:t>
            </a:r>
            <a:r>
              <a:rPr lang="en-US" sz="2800" dirty="0" err="1"/>
              <a:t>mendengar</a:t>
            </a:r>
            <a:r>
              <a:rPr lang="en-US" sz="2800" dirty="0"/>
              <a:t> </a:t>
            </a:r>
            <a:r>
              <a:rPr lang="en-US" sz="2800" dirty="0" err="1"/>
              <a:t>suara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memanggil</a:t>
            </a:r>
            <a:r>
              <a:rPr lang="en-US" sz="2800" dirty="0"/>
              <a:t>: </a:t>
            </a:r>
          </a:p>
          <a:p>
            <a:pPr marL="0" indent="0" algn="ctr">
              <a:buNone/>
            </a:pPr>
            <a:r>
              <a:rPr lang="en-US" sz="2800" dirty="0"/>
              <a:t>“</a:t>
            </a:r>
            <a:r>
              <a:rPr lang="en-US" sz="2800" dirty="0" err="1"/>
              <a:t>Anakku</a:t>
            </a:r>
            <a:r>
              <a:rPr lang="en-US" sz="2800" dirty="0"/>
              <a:t>, </a:t>
            </a:r>
            <a:r>
              <a:rPr lang="en-US" sz="2800" dirty="0" err="1"/>
              <a:t>mari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sini</a:t>
            </a:r>
            <a:r>
              <a:rPr lang="en-US" sz="2800" dirty="0"/>
              <a:t> dan </a:t>
            </a:r>
            <a:r>
              <a:rPr lang="en-US" sz="2800" dirty="0" err="1"/>
              <a:t>duduklah</a:t>
            </a:r>
            <a:r>
              <a:rPr lang="en-US" sz="2800" dirty="0"/>
              <a:t> di </a:t>
            </a:r>
            <a:r>
              <a:rPr lang="en-US" sz="2800" dirty="0" err="1"/>
              <a:t>pangkuan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.”</a:t>
            </a:r>
          </a:p>
          <a:p>
            <a:pPr marL="0" indent="0" algn="ctr">
              <a:buNone/>
            </a:pPr>
            <a:r>
              <a:rPr lang="en-US" sz="2800" dirty="0"/>
              <a:t>Waktu </a:t>
            </a:r>
            <a:r>
              <a:rPr lang="en-US" sz="2800" dirty="0" err="1"/>
              <a:t>aku</a:t>
            </a:r>
            <a:r>
              <a:rPr lang="en-US" sz="2800" dirty="0"/>
              <a:t> </a:t>
            </a:r>
            <a:r>
              <a:rPr lang="en-US" sz="2800" dirty="0" err="1"/>
              <a:t>lakukan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aku</a:t>
            </a:r>
            <a:r>
              <a:rPr lang="en-US" sz="2800" dirty="0"/>
              <a:t> </a:t>
            </a:r>
            <a:r>
              <a:rPr lang="en-US" sz="2800" dirty="0" err="1"/>
              <a:t>heran</a:t>
            </a:r>
            <a:r>
              <a:rPr lang="en-US" sz="2800" dirty="0"/>
              <a:t> dan </a:t>
            </a:r>
            <a:r>
              <a:rPr lang="en-US" sz="2800" dirty="0" err="1"/>
              <a:t>kagum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bunga-bunga</a:t>
            </a:r>
            <a:r>
              <a:rPr lang="en-US" sz="2800" dirty="0"/>
              <a:t> yang </a:t>
            </a:r>
            <a:r>
              <a:rPr lang="en-US" sz="2800" dirty="0" err="1"/>
              <a:t>indah</a:t>
            </a:r>
            <a:r>
              <a:rPr lang="en-US" sz="2800" dirty="0"/>
              <a:t>, </a:t>
            </a:r>
          </a:p>
          <a:p>
            <a:pPr marL="0" indent="0" algn="ctr">
              <a:buNone/>
            </a:pP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latar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 </a:t>
            </a:r>
            <a:r>
              <a:rPr lang="en-US" sz="2800" dirty="0" err="1"/>
              <a:t>pemandangan</a:t>
            </a:r>
            <a:r>
              <a:rPr lang="en-US" sz="2800" dirty="0"/>
              <a:t> </a:t>
            </a:r>
            <a:r>
              <a:rPr lang="en-US" sz="2800" dirty="0" err="1"/>
              <a:t>matahari</a:t>
            </a:r>
            <a:r>
              <a:rPr lang="en-US" sz="2800" dirty="0"/>
              <a:t> yang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/>
              <a:t>terbit</a:t>
            </a:r>
            <a:r>
              <a:rPr lang="en-US" sz="2800" dirty="0"/>
              <a:t>, </a:t>
            </a:r>
          </a:p>
          <a:p>
            <a:pPr marL="0" indent="0" algn="ctr">
              <a:buNone/>
            </a:pPr>
            <a:r>
              <a:rPr lang="en-US" sz="2800" dirty="0" err="1"/>
              <a:t>sungguh</a:t>
            </a:r>
            <a:r>
              <a:rPr lang="en-US" sz="2800" dirty="0"/>
              <a:t> </a:t>
            </a:r>
            <a:r>
              <a:rPr lang="en-US" sz="2800" dirty="0" err="1"/>
              <a:t>indah</a:t>
            </a:r>
            <a:r>
              <a:rPr lang="en-US" sz="2800" dirty="0"/>
              <a:t> </a:t>
            </a:r>
            <a:r>
              <a:rPr lang="en-US" sz="2800" dirty="0" err="1"/>
              <a:t>sekali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8389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1015F-3EE4-4920-8EF3-B465A7B40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338" y="640594"/>
            <a:ext cx="9613861" cy="59192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Aku </a:t>
            </a:r>
            <a:r>
              <a:rPr lang="en-US" sz="2800" dirty="0" err="1"/>
              <a:t>hampir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percaya</a:t>
            </a:r>
            <a:r>
              <a:rPr lang="en-US" sz="2800" dirty="0"/>
              <a:t> </a:t>
            </a:r>
            <a:r>
              <a:rPr lang="en-US" sz="2800" dirty="0" err="1"/>
              <a:t>melihatnya</a:t>
            </a:r>
            <a:r>
              <a:rPr lang="en-US" sz="2800" dirty="0"/>
              <a:t>, </a:t>
            </a:r>
          </a:p>
          <a:p>
            <a:pPr marL="0" indent="0" algn="ctr">
              <a:buNone/>
            </a:pP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bawah</a:t>
            </a:r>
            <a:r>
              <a:rPr lang="en-US" sz="2800" dirty="0"/>
              <a:t> yang </a:t>
            </a:r>
            <a:r>
              <a:rPr lang="en-US" sz="2800" dirty="0" err="1"/>
              <a:t>aku</a:t>
            </a:r>
            <a:r>
              <a:rPr lang="en-US" sz="2800" dirty="0"/>
              <a:t> </a:t>
            </a:r>
            <a:r>
              <a:rPr lang="en-US" sz="2800" dirty="0" err="1"/>
              <a:t>lihat</a:t>
            </a:r>
            <a:r>
              <a:rPr lang="en-US" sz="2800" dirty="0"/>
              <a:t> </a:t>
            </a:r>
            <a:r>
              <a:rPr lang="en-US" sz="2800" dirty="0" err="1"/>
              <a:t>hanyalah</a:t>
            </a:r>
            <a:r>
              <a:rPr lang="en-US" sz="2800" dirty="0"/>
              <a:t> </a:t>
            </a:r>
            <a:r>
              <a:rPr lang="en-US" sz="2800" dirty="0" err="1"/>
              <a:t>benang-benang</a:t>
            </a:r>
            <a:r>
              <a:rPr lang="en-US" sz="2800" dirty="0"/>
              <a:t> yang </a:t>
            </a:r>
            <a:r>
              <a:rPr lang="en-US" sz="2800" dirty="0" err="1"/>
              <a:t>ruwet</a:t>
            </a:r>
            <a:r>
              <a:rPr lang="en-US" sz="2800" dirty="0"/>
              <a:t>.</a:t>
            </a:r>
          </a:p>
          <a:p>
            <a:pPr marL="0" indent="0" algn="ctr">
              <a:buNone/>
            </a:pP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berkata</a:t>
            </a:r>
            <a:r>
              <a:rPr lang="en-US" sz="2800" dirty="0"/>
              <a:t>, “</a:t>
            </a:r>
            <a:r>
              <a:rPr lang="en-US" sz="2800" dirty="0" err="1"/>
              <a:t>Anakku</a:t>
            </a:r>
            <a:r>
              <a:rPr lang="en-US" sz="2800" dirty="0"/>
              <a:t>,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memang</a:t>
            </a:r>
            <a:r>
              <a:rPr lang="en-US" sz="2800" dirty="0"/>
              <a:t> </a:t>
            </a:r>
            <a:r>
              <a:rPr lang="en-US" sz="2800" dirty="0" err="1"/>
              <a:t>nampak</a:t>
            </a:r>
            <a:r>
              <a:rPr lang="en-US" sz="2800" dirty="0"/>
              <a:t> </a:t>
            </a:r>
            <a:r>
              <a:rPr lang="en-US" sz="2800" dirty="0" err="1"/>
              <a:t>ruwet</a:t>
            </a:r>
            <a:r>
              <a:rPr lang="en-US" sz="2800" dirty="0"/>
              <a:t> </a:t>
            </a:r>
          </a:p>
          <a:p>
            <a:pPr marL="0" indent="0" algn="ctr">
              <a:buNone/>
            </a:pPr>
            <a:r>
              <a:rPr lang="en-US" sz="2800" dirty="0"/>
              <a:t>dan </a:t>
            </a:r>
            <a:r>
              <a:rPr lang="en-US" sz="2800" dirty="0" err="1"/>
              <a:t>kacau</a:t>
            </a:r>
            <a:r>
              <a:rPr lang="en-US" sz="2800" dirty="0"/>
              <a:t>, </a:t>
            </a:r>
          </a:p>
          <a:p>
            <a:pPr marL="0" indent="0" algn="ctr">
              <a:buNone/>
            </a:pP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engkau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menyadari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di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kain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</a:p>
          <a:p>
            <a:pPr marL="0" indent="0" algn="ctr">
              <a:buNone/>
            </a:pP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gambar</a:t>
            </a:r>
            <a:r>
              <a:rPr lang="en-US" sz="2800" dirty="0"/>
              <a:t> yang </a:t>
            </a:r>
            <a:r>
              <a:rPr lang="en-US" sz="2800" dirty="0" err="1"/>
              <a:t>direncanakan</a:t>
            </a:r>
            <a:r>
              <a:rPr lang="en-US" sz="2800" dirty="0"/>
              <a:t>,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, </a:t>
            </a:r>
          </a:p>
          <a:p>
            <a:pPr marL="0" indent="0" algn="ctr">
              <a:buNone/>
            </a:pP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mengikutinya</a:t>
            </a:r>
            <a:r>
              <a:rPr lang="en-US" sz="2800" dirty="0"/>
              <a:t>. </a:t>
            </a:r>
          </a:p>
          <a:p>
            <a:pPr marL="0" indent="0" algn="ctr">
              <a:buNone/>
            </a:pPr>
            <a:r>
              <a:rPr lang="en-US" sz="2800" dirty="0" err="1"/>
              <a:t>Sekarang</a:t>
            </a:r>
            <a:r>
              <a:rPr lang="en-US" sz="2800" dirty="0"/>
              <a:t>,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melihatnya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</a:p>
          <a:p>
            <a:pPr marL="0" indent="0" algn="ctr">
              <a:buNone/>
            </a:pP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keindahan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lakukan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0192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40939-7961-4B67-9888-7510FFA8B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068" y="587586"/>
            <a:ext cx="9613861" cy="5786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/>
              <a:t>Sering</a:t>
            </a:r>
            <a:r>
              <a:rPr lang="en-US" sz="3200" dirty="0"/>
              <a:t> </a:t>
            </a:r>
            <a:r>
              <a:rPr lang="en-US" sz="3200" dirty="0" err="1"/>
              <a:t>selama</a:t>
            </a:r>
            <a:r>
              <a:rPr lang="en-US" sz="3200" dirty="0"/>
              <a:t> </a:t>
            </a:r>
            <a:r>
              <a:rPr lang="en-US" sz="3200" dirty="0" err="1"/>
              <a:t>bertahun-tahun</a:t>
            </a:r>
            <a:r>
              <a:rPr lang="en-US" sz="3200" dirty="0"/>
              <a:t>, </a:t>
            </a:r>
            <a:r>
              <a:rPr lang="en-US" sz="3200" dirty="0" err="1"/>
              <a:t>aku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dan </a:t>
            </a:r>
            <a:r>
              <a:rPr lang="en-US" sz="3200" dirty="0" err="1"/>
              <a:t>bertanya</a:t>
            </a:r>
            <a:r>
              <a:rPr lang="en-US" sz="3200" dirty="0"/>
              <a:t> </a:t>
            </a:r>
          </a:p>
          <a:p>
            <a:pPr marL="0" indent="0" algn="ctr">
              <a:buNone/>
            </a:pPr>
            <a:r>
              <a:rPr lang="en-US" sz="3200" dirty="0" err="1"/>
              <a:t>kepada</a:t>
            </a:r>
            <a:r>
              <a:rPr lang="en-US" sz="3200" dirty="0"/>
              <a:t> Allah,</a:t>
            </a:r>
          </a:p>
          <a:p>
            <a:pPr marL="0" indent="0" algn="ctr">
              <a:buNone/>
            </a:pPr>
            <a:r>
              <a:rPr lang="en-US" sz="3200" dirty="0"/>
              <a:t>“Allah,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Engkau</a:t>
            </a:r>
            <a:r>
              <a:rPr lang="en-US" sz="3200" dirty="0"/>
              <a:t> </a:t>
            </a:r>
            <a:r>
              <a:rPr lang="en-US" sz="3200" dirty="0" err="1"/>
              <a:t>lakukan</a:t>
            </a:r>
            <a:r>
              <a:rPr lang="en-US" sz="3200" dirty="0"/>
              <a:t> ?” </a:t>
            </a:r>
          </a:p>
          <a:p>
            <a:pPr marL="0" indent="0" algn="ctr">
              <a:buNone/>
            </a:pP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menjawab</a:t>
            </a:r>
            <a:r>
              <a:rPr lang="en-US" sz="3200" dirty="0"/>
              <a:t>, “Aku </a:t>
            </a:r>
            <a:r>
              <a:rPr lang="en-US" sz="3200" dirty="0" err="1"/>
              <a:t>sedang</a:t>
            </a:r>
            <a:r>
              <a:rPr lang="en-US" sz="3200" dirty="0"/>
              <a:t> </a:t>
            </a:r>
            <a:r>
              <a:rPr lang="en-US" sz="3200" dirty="0" err="1"/>
              <a:t>menyulam</a:t>
            </a:r>
            <a:r>
              <a:rPr lang="en-US" sz="3200" dirty="0"/>
              <a:t> </a:t>
            </a:r>
            <a:r>
              <a:rPr lang="en-US" sz="3200" dirty="0" err="1"/>
              <a:t>kehidupanmu</a:t>
            </a:r>
            <a:r>
              <a:rPr lang="en-US" sz="3200" dirty="0"/>
              <a:t>.”</a:t>
            </a:r>
          </a:p>
          <a:p>
            <a:pPr marL="0" indent="0" algn="ctr">
              <a:buNone/>
            </a:pPr>
            <a:r>
              <a:rPr lang="en-US" sz="3200" dirty="0"/>
              <a:t>Dan </a:t>
            </a:r>
            <a:r>
              <a:rPr lang="en-US" sz="3200" dirty="0" err="1"/>
              <a:t>aku</a:t>
            </a:r>
            <a:r>
              <a:rPr lang="en-US" sz="3200" dirty="0"/>
              <a:t> </a:t>
            </a:r>
            <a:r>
              <a:rPr lang="en-US" sz="3200" dirty="0" err="1"/>
              <a:t>membantah</a:t>
            </a:r>
            <a:r>
              <a:rPr lang="en-US" sz="3200" dirty="0"/>
              <a:t>, “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nampaknya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ruwet</a:t>
            </a:r>
            <a:r>
              <a:rPr lang="en-US" sz="3200" dirty="0"/>
              <a:t>,</a:t>
            </a:r>
          </a:p>
          <a:p>
            <a:pPr marL="0" indent="0" algn="ctr">
              <a:buNone/>
            </a:pPr>
            <a:r>
              <a:rPr lang="en-US" sz="3200" dirty="0" err="1"/>
              <a:t>benang-benangnya</a:t>
            </a:r>
            <a:r>
              <a:rPr lang="en-US" sz="3200" dirty="0"/>
              <a:t> </a:t>
            </a:r>
            <a:r>
              <a:rPr lang="en-US" sz="3200" dirty="0" err="1"/>
              <a:t>banyak</a:t>
            </a:r>
            <a:r>
              <a:rPr lang="en-US" sz="3200" dirty="0"/>
              <a:t> yang </a:t>
            </a:r>
            <a:r>
              <a:rPr lang="en-US" sz="3200" dirty="0" err="1"/>
              <a:t>hitam</a:t>
            </a:r>
            <a:r>
              <a:rPr lang="en-US" sz="3200" dirty="0"/>
              <a:t>, </a:t>
            </a:r>
          </a:p>
          <a:p>
            <a:pPr marL="0" indent="0" algn="ctr">
              <a:buNone/>
            </a:pPr>
            <a:r>
              <a:rPr lang="en-US" sz="3200" dirty="0" err="1"/>
              <a:t>mengapa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semuanya</a:t>
            </a:r>
            <a:r>
              <a:rPr lang="en-US" sz="3200" dirty="0"/>
              <a:t> </a:t>
            </a:r>
            <a:r>
              <a:rPr lang="en-US" sz="3200" dirty="0" err="1"/>
              <a:t>memakai</a:t>
            </a:r>
            <a:r>
              <a:rPr lang="en-US" sz="3200" dirty="0"/>
              <a:t> </a:t>
            </a:r>
            <a:r>
              <a:rPr lang="en-US" sz="3200" dirty="0" err="1"/>
              <a:t>warna</a:t>
            </a:r>
            <a:r>
              <a:rPr lang="en-US" sz="3200" dirty="0"/>
              <a:t> yang </a:t>
            </a:r>
            <a:r>
              <a:rPr lang="en-US" sz="3200" dirty="0" err="1"/>
              <a:t>cerah</a:t>
            </a:r>
            <a:r>
              <a:rPr lang="en-US" sz="3200" dirty="0"/>
              <a:t> ?”</a:t>
            </a:r>
          </a:p>
        </p:txBody>
      </p:sp>
    </p:spTree>
    <p:extLst>
      <p:ext uri="{BB962C8B-B14F-4D97-AF65-F5344CB8AC3E}">
        <p14:creationId xmlns:p14="http://schemas.microsoft.com/office/powerpoint/2010/main" val="179231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A4EC1-283A-4F0A-96D7-673CFAB5B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Keteladanan Orang Tua bagi Anak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2DEA8-83A2-4764-89FD-74A2149F3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54087"/>
            <a:ext cx="9855157" cy="4412974"/>
          </a:xfrm>
        </p:spPr>
        <p:txBody>
          <a:bodyPr>
            <a:normAutofit fontScale="92500"/>
          </a:bodyPr>
          <a:lstStyle/>
          <a:p>
            <a:r>
              <a:rPr lang="en-US" sz="3200" dirty="0" err="1"/>
              <a:t>Belajar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Ilustrasi</a:t>
            </a:r>
            <a:endParaRPr lang="en-US" sz="3200" dirty="0"/>
          </a:p>
          <a:p>
            <a:r>
              <a:rPr lang="en-US" sz="3200" dirty="0"/>
              <a:t>Ada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ilustrasi</a:t>
            </a:r>
            <a:r>
              <a:rPr lang="en-US" sz="3200" dirty="0"/>
              <a:t> yang </a:t>
            </a:r>
            <a:r>
              <a:rPr lang="en-US" sz="3200" dirty="0" err="1"/>
              <a:t>bagus</a:t>
            </a:r>
            <a:r>
              <a:rPr lang="en-US" sz="3200" dirty="0"/>
              <a:t> </a:t>
            </a:r>
            <a:r>
              <a:rPr lang="en-US" sz="3200" dirty="0" err="1"/>
              <a:t>sekali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yang </a:t>
            </a:r>
            <a:r>
              <a:rPr lang="en-US" sz="3200" dirty="0" err="1"/>
              <a:t>menyikapi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berbeda</a:t>
            </a:r>
            <a:r>
              <a:rPr lang="en-US" sz="3200" dirty="0"/>
              <a:t> </a:t>
            </a:r>
            <a:r>
              <a:rPr lang="en-US" sz="3200" dirty="0" err="1"/>
              <a:t>kelakuan</a:t>
            </a:r>
            <a:r>
              <a:rPr lang="en-US" sz="3200" dirty="0"/>
              <a:t> ayah </a:t>
            </a:r>
            <a:r>
              <a:rPr lang="en-US" sz="3200" dirty="0" err="1"/>
              <a:t>mereka</a:t>
            </a:r>
            <a:r>
              <a:rPr lang="en-US" sz="3200" dirty="0"/>
              <a:t>. Sang ayah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pemabuk</a:t>
            </a:r>
            <a:r>
              <a:rPr lang="en-US" sz="3200" dirty="0"/>
              <a:t>, </a:t>
            </a:r>
            <a:r>
              <a:rPr lang="en-US" sz="3200" dirty="0" err="1"/>
              <a:t>sering</a:t>
            </a:r>
            <a:r>
              <a:rPr lang="en-US" sz="3200" dirty="0"/>
              <a:t> </a:t>
            </a:r>
            <a:r>
              <a:rPr lang="en-US" sz="3200" dirty="0" err="1"/>
              <a:t>memukuli</a:t>
            </a:r>
            <a:r>
              <a:rPr lang="en-US" sz="3200" dirty="0"/>
              <a:t> </a:t>
            </a:r>
            <a:r>
              <a:rPr lang="en-US" sz="3200" dirty="0" err="1"/>
              <a:t>istri</a:t>
            </a:r>
            <a:r>
              <a:rPr lang="en-US" sz="3200" dirty="0"/>
              <a:t> dan </a:t>
            </a:r>
            <a:r>
              <a:rPr lang="en-US" sz="3200" dirty="0" err="1"/>
              <a:t>anak-anak</a:t>
            </a:r>
            <a:r>
              <a:rPr lang="en-US" sz="3200" dirty="0"/>
              <a:t>, juga </a:t>
            </a:r>
            <a:r>
              <a:rPr lang="en-US" sz="3200" dirty="0" err="1"/>
              <a:t>sering</a:t>
            </a:r>
            <a:r>
              <a:rPr lang="en-US" sz="3200" dirty="0"/>
              <a:t> </a:t>
            </a:r>
            <a:r>
              <a:rPr lang="en-US" sz="3200" dirty="0" err="1"/>
              <a:t>memaki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kata-kata yang </a:t>
            </a:r>
            <a:r>
              <a:rPr lang="en-US" sz="3200" dirty="0" err="1"/>
              <a:t>kotor</a:t>
            </a:r>
            <a:r>
              <a:rPr lang="en-US" sz="3200" dirty="0"/>
              <a:t> dan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senonoh</a:t>
            </a:r>
            <a:r>
              <a:rPr lang="en-US" sz="3200" dirty="0"/>
              <a:t>. Ketika ayah </a:t>
            </a:r>
            <a:r>
              <a:rPr lang="en-US" sz="3200" dirty="0" err="1"/>
              <a:t>meninggal</a:t>
            </a:r>
            <a:r>
              <a:rPr lang="en-US" sz="3200" dirty="0"/>
              <a:t>, 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tumbuh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orang </a:t>
            </a:r>
            <a:r>
              <a:rPr lang="en-US" sz="3200" dirty="0" err="1"/>
              <a:t>dewasa</a:t>
            </a:r>
            <a:r>
              <a:rPr lang="en-US" sz="3200" dirty="0"/>
              <a:t> yang </a:t>
            </a:r>
            <a:r>
              <a:rPr lang="en-US" sz="3200" dirty="0" err="1"/>
              <a:t>berbeda</a:t>
            </a:r>
            <a:r>
              <a:rPr lang="en-US" sz="3200" dirty="0"/>
              <a:t> </a:t>
            </a:r>
            <a:r>
              <a:rPr lang="en-US" sz="3200" dirty="0" err="1"/>
              <a:t>kelakuannya</a:t>
            </a:r>
            <a:r>
              <a:rPr lang="en-US" sz="3200" dirty="0"/>
              <a:t>. Yang sulung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pemabuk</a:t>
            </a:r>
            <a:r>
              <a:rPr lang="en-US" sz="3200" dirty="0"/>
              <a:t> dan </a:t>
            </a:r>
            <a:r>
              <a:rPr lang="en-US" sz="3200" dirty="0" err="1"/>
              <a:t>terlibat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</a:t>
            </a:r>
            <a:r>
              <a:rPr lang="en-US" sz="3200" dirty="0" err="1"/>
              <a:t>kriminal</a:t>
            </a:r>
            <a:r>
              <a:rPr lang="en-US" sz="3200" dirty="0"/>
              <a:t>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dimasukkan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penjara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4752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49008-3F6D-4038-8C31-C31806965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061" y="733360"/>
            <a:ext cx="9613861" cy="54951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err="1"/>
              <a:t>Kemudian</a:t>
            </a:r>
            <a:r>
              <a:rPr lang="en-US" sz="3200" dirty="0"/>
              <a:t> Allah </a:t>
            </a:r>
            <a:r>
              <a:rPr lang="en-US" sz="3200" dirty="0" err="1"/>
              <a:t>menjawab</a:t>
            </a:r>
            <a:r>
              <a:rPr lang="en-US" sz="3200" dirty="0"/>
              <a:t>, “</a:t>
            </a:r>
            <a:r>
              <a:rPr lang="en-US" sz="3200" dirty="0" err="1"/>
              <a:t>Hambaku</a:t>
            </a:r>
            <a:r>
              <a:rPr lang="en-US" sz="3200" dirty="0"/>
              <a:t>, </a:t>
            </a:r>
            <a:r>
              <a:rPr lang="en-US" sz="3200" dirty="0" err="1"/>
              <a:t>kamu</a:t>
            </a:r>
            <a:r>
              <a:rPr lang="en-US" sz="3200" dirty="0"/>
              <a:t> </a:t>
            </a:r>
            <a:r>
              <a:rPr lang="en-US" sz="3200" dirty="0" err="1"/>
              <a:t>teruskan</a:t>
            </a:r>
            <a:r>
              <a:rPr lang="en-US" sz="3200" dirty="0"/>
              <a:t> </a:t>
            </a:r>
          </a:p>
          <a:p>
            <a:pPr marL="0" indent="0" algn="ctr">
              <a:buNone/>
            </a:pPr>
            <a:r>
              <a:rPr lang="en-US" sz="3200" dirty="0" err="1"/>
              <a:t>pekerjaanmu</a:t>
            </a:r>
            <a:r>
              <a:rPr lang="en-US" sz="3200" dirty="0"/>
              <a:t>, </a:t>
            </a:r>
          </a:p>
          <a:p>
            <a:pPr marL="0" indent="0" algn="ctr">
              <a:buNone/>
            </a:pPr>
            <a:r>
              <a:rPr lang="en-US" sz="3200" dirty="0"/>
              <a:t>dan Aku juga </a:t>
            </a:r>
            <a:r>
              <a:rPr lang="en-US" sz="3200" dirty="0" err="1"/>
              <a:t>menyelesaikan</a:t>
            </a:r>
            <a:r>
              <a:rPr lang="en-US" sz="3200" dirty="0"/>
              <a:t> </a:t>
            </a:r>
            <a:r>
              <a:rPr lang="en-US" sz="3200" dirty="0" err="1"/>
              <a:t>pekerjaan</a:t>
            </a:r>
            <a:r>
              <a:rPr lang="en-US" sz="3200" dirty="0"/>
              <a:t>-Ku </a:t>
            </a:r>
          </a:p>
          <a:p>
            <a:pPr marL="0" indent="0" algn="ctr">
              <a:buNone/>
            </a:pPr>
            <a:r>
              <a:rPr lang="en-US" sz="3200" dirty="0"/>
              <a:t>di </a:t>
            </a:r>
            <a:r>
              <a:rPr lang="en-US" sz="3200" dirty="0" err="1"/>
              <a:t>bumi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. </a:t>
            </a:r>
          </a:p>
          <a:p>
            <a:pPr marL="0" indent="0" algn="ctr">
              <a:buNone/>
            </a:pP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nanti</a:t>
            </a:r>
            <a:r>
              <a:rPr lang="en-US" sz="3200" dirty="0"/>
              <a:t> Aku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memanggilmu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surga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dan </a:t>
            </a:r>
            <a:r>
              <a:rPr lang="en-US" sz="3200" dirty="0" err="1"/>
              <a:t>mendudukkan</a:t>
            </a:r>
            <a:r>
              <a:rPr lang="en-US" sz="3200" dirty="0"/>
              <a:t> </a:t>
            </a:r>
            <a:r>
              <a:rPr lang="en-US" sz="3200" dirty="0" err="1"/>
              <a:t>kamu</a:t>
            </a:r>
            <a:r>
              <a:rPr lang="en-US" sz="3200" dirty="0"/>
              <a:t> di </a:t>
            </a:r>
            <a:r>
              <a:rPr lang="en-US" sz="3200" dirty="0" err="1"/>
              <a:t>pangkuan</a:t>
            </a:r>
            <a:r>
              <a:rPr lang="en-US" sz="3200" dirty="0"/>
              <a:t>-Ku, </a:t>
            </a:r>
          </a:p>
          <a:p>
            <a:pPr marL="0" indent="0" algn="ctr">
              <a:buNone/>
            </a:pPr>
            <a:r>
              <a:rPr lang="en-US" sz="3200" dirty="0"/>
              <a:t>dan </a:t>
            </a:r>
            <a:r>
              <a:rPr lang="en-US" sz="3200" dirty="0" err="1"/>
              <a:t>kamu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rencana</a:t>
            </a:r>
            <a:r>
              <a:rPr lang="en-US" sz="3200" dirty="0"/>
              <a:t>-Ku yang </a:t>
            </a:r>
            <a:r>
              <a:rPr lang="en-US" sz="3200" dirty="0" err="1"/>
              <a:t>indah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sisi</a:t>
            </a:r>
            <a:r>
              <a:rPr lang="en-US" sz="3200" dirty="0"/>
              <a:t>-Ku.”</a:t>
            </a:r>
          </a:p>
        </p:txBody>
      </p:sp>
    </p:spTree>
    <p:extLst>
      <p:ext uri="{BB962C8B-B14F-4D97-AF65-F5344CB8AC3E}">
        <p14:creationId xmlns:p14="http://schemas.microsoft.com/office/powerpoint/2010/main" val="1125989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508C5-C218-4633-A1B3-3C5264015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64" y="640594"/>
            <a:ext cx="9613861" cy="57469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/>
              <a:t>Releksi</a:t>
            </a:r>
            <a:r>
              <a:rPr lang="en-US" sz="3600" dirty="0"/>
              <a:t> :</a:t>
            </a:r>
          </a:p>
          <a:p>
            <a:pPr marL="0" indent="0">
              <a:buNone/>
            </a:pPr>
            <a:r>
              <a:rPr lang="en-US" sz="3600" dirty="0" err="1"/>
              <a:t>Mungkin</a:t>
            </a:r>
            <a:r>
              <a:rPr lang="en-US" sz="3600" dirty="0"/>
              <a:t> </a:t>
            </a:r>
            <a:r>
              <a:rPr lang="en-US" sz="3600" dirty="0" err="1"/>
              <a:t>cukup</a:t>
            </a:r>
            <a:r>
              <a:rPr lang="en-US" sz="3600" dirty="0"/>
              <a:t> </a:t>
            </a:r>
            <a:r>
              <a:rPr lang="en-US" sz="3600" dirty="0" err="1"/>
              <a:t>banyak</a:t>
            </a:r>
            <a:r>
              <a:rPr lang="en-US" sz="3600" dirty="0"/>
              <a:t> di </a:t>
            </a:r>
            <a:r>
              <a:rPr lang="en-US" sz="3600" dirty="0" err="1"/>
              <a:t>antara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yang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kehidupan</a:t>
            </a:r>
            <a:r>
              <a:rPr lang="en-US" sz="3600" dirty="0"/>
              <a:t> </a:t>
            </a:r>
            <a:r>
              <a:rPr lang="en-US" sz="3600" dirty="0" err="1"/>
              <a:t>seperti</a:t>
            </a:r>
            <a:r>
              <a:rPr lang="en-US" sz="3600" dirty="0"/>
              <a:t> </a:t>
            </a:r>
            <a:r>
              <a:rPr lang="en-US" sz="3600" dirty="0" err="1"/>
              <a:t>benang</a:t>
            </a:r>
            <a:r>
              <a:rPr lang="en-US" sz="3600" dirty="0"/>
              <a:t> </a:t>
            </a:r>
            <a:r>
              <a:rPr lang="en-US" sz="3600" dirty="0" err="1"/>
              <a:t>kusut</a:t>
            </a:r>
            <a:r>
              <a:rPr lang="en-US" sz="3600" dirty="0"/>
              <a:t>;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jelas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sedang</a:t>
            </a:r>
            <a:r>
              <a:rPr lang="en-US" sz="3600" dirty="0"/>
              <a:t> </a:t>
            </a:r>
            <a:r>
              <a:rPr lang="en-US" sz="3600" dirty="0" err="1"/>
              <a:t>terjadi</a:t>
            </a:r>
            <a:r>
              <a:rPr lang="en-US" sz="3600" dirty="0"/>
              <a:t> dan </a:t>
            </a:r>
            <a:r>
              <a:rPr lang="en-US" sz="3600" dirty="0" err="1"/>
              <a:t>disiapkan</a:t>
            </a:r>
            <a:r>
              <a:rPr lang="en-US" sz="3600" dirty="0"/>
              <a:t> oleh </a:t>
            </a:r>
            <a:r>
              <a:rPr lang="en-US" sz="3600" dirty="0" err="1"/>
              <a:t>Tuahan</a:t>
            </a:r>
            <a:r>
              <a:rPr lang="en-US" sz="3600" dirty="0"/>
              <a:t>. </a:t>
            </a:r>
            <a:r>
              <a:rPr lang="en-US" sz="3600" dirty="0" err="1"/>
              <a:t>Namun</a:t>
            </a:r>
            <a:r>
              <a:rPr lang="en-US" sz="3600" dirty="0"/>
              <a:t>, pada </a:t>
            </a:r>
            <a:r>
              <a:rPr lang="en-US" sz="3600" dirty="0" err="1"/>
              <a:t>waktu</a:t>
            </a:r>
            <a:r>
              <a:rPr lang="en-US" sz="3600" dirty="0"/>
              <a:t>-Nya,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melihat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</a:t>
            </a:r>
            <a:r>
              <a:rPr lang="en-US" sz="3600" dirty="0" err="1"/>
              <a:t>karya</a:t>
            </a:r>
            <a:r>
              <a:rPr lang="en-US" sz="3600" dirty="0"/>
              <a:t> </a:t>
            </a:r>
            <a:r>
              <a:rPr lang="en-US" sz="3600" dirty="0" err="1"/>
              <a:t>indah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hidup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. </a:t>
            </a:r>
            <a:r>
              <a:rPr lang="en-US" sz="3600" dirty="0" err="1"/>
              <a:t>Saat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, </a:t>
            </a:r>
            <a:r>
              <a:rPr lang="en-US" sz="3600" dirty="0" err="1"/>
              <a:t>mulailah</a:t>
            </a:r>
            <a:r>
              <a:rPr lang="en-US" sz="3600" dirty="0"/>
              <a:t> </a:t>
            </a:r>
            <a:r>
              <a:rPr lang="en-US" sz="3600" dirty="0" err="1"/>
              <a:t>membiasakan</a:t>
            </a:r>
            <a:r>
              <a:rPr lang="en-US" sz="3600" dirty="0"/>
              <a:t> </a:t>
            </a:r>
            <a:r>
              <a:rPr lang="en-US" sz="3600" dirty="0" err="1"/>
              <a:t>diri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mendoakan</a:t>
            </a:r>
            <a:r>
              <a:rPr lang="en-US" sz="3600" dirty="0"/>
              <a:t> orang </a:t>
            </a:r>
            <a:r>
              <a:rPr lang="en-US" sz="3600" dirty="0" err="1"/>
              <a:t>tua</a:t>
            </a:r>
            <a:r>
              <a:rPr lang="en-US" sz="3600" dirty="0"/>
              <a:t> masing-masing.</a:t>
            </a:r>
          </a:p>
        </p:txBody>
      </p:sp>
    </p:spTree>
    <p:extLst>
      <p:ext uri="{BB962C8B-B14F-4D97-AF65-F5344CB8AC3E}">
        <p14:creationId xmlns:p14="http://schemas.microsoft.com/office/powerpoint/2010/main" val="2175890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819714-6912-425A-8815-9640863A91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878" y="1166192"/>
            <a:ext cx="6347792" cy="5022574"/>
          </a:xfrm>
        </p:spPr>
      </p:pic>
    </p:spTree>
    <p:extLst>
      <p:ext uri="{BB962C8B-B14F-4D97-AF65-F5344CB8AC3E}">
        <p14:creationId xmlns:p14="http://schemas.microsoft.com/office/powerpoint/2010/main" val="3391406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EFFA-2D9E-429F-BE65-30E15208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RANGKUMAN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38389-8F53-4644-BF57-7531C4AA8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834166"/>
            <a:ext cx="9613861" cy="4699156"/>
          </a:xfrm>
        </p:spPr>
        <p:txBody>
          <a:bodyPr>
            <a:noAutofit/>
          </a:bodyPr>
          <a:lstStyle/>
          <a:p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karya</a:t>
            </a:r>
            <a:r>
              <a:rPr lang="en-US" sz="2800" dirty="0"/>
              <a:t>-Nya yang </a:t>
            </a:r>
            <a:r>
              <a:rPr lang="en-US" sz="2800" dirty="0" err="1"/>
              <a:t>ajaib</a:t>
            </a:r>
            <a:r>
              <a:rPr lang="en-US" sz="2800" dirty="0"/>
              <a:t>, </a:t>
            </a:r>
            <a:r>
              <a:rPr lang="en-US" sz="2800" dirty="0" err="1"/>
              <a:t>Tuhan</a:t>
            </a:r>
            <a:r>
              <a:rPr lang="en-US" sz="2800" dirty="0"/>
              <a:t> </a:t>
            </a:r>
            <a:r>
              <a:rPr lang="en-US" sz="2800" dirty="0" err="1"/>
              <a:t>mengatur</a:t>
            </a:r>
            <a:r>
              <a:rPr lang="en-US" sz="2800" dirty="0"/>
              <a:t> agar </a:t>
            </a:r>
            <a:r>
              <a:rPr lang="en-US" sz="2800" dirty="0" err="1"/>
              <a:t>tiap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r>
              <a:rPr lang="en-US" sz="2800" dirty="0"/>
              <a:t> di </a:t>
            </a:r>
            <a:r>
              <a:rPr lang="en-US" sz="2800" dirty="0" err="1"/>
              <a:t>tengah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orang </a:t>
            </a:r>
            <a:r>
              <a:rPr lang="en-US" sz="2800" dirty="0" err="1"/>
              <a:t>tua</a:t>
            </a:r>
            <a:r>
              <a:rPr lang="en-US" sz="2800" dirty="0"/>
              <a:t>.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diciptakan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pernah</a:t>
            </a:r>
            <a:r>
              <a:rPr lang="en-US" sz="2800" dirty="0"/>
              <a:t> salah. Akan </a:t>
            </a:r>
            <a:r>
              <a:rPr lang="en-US" sz="2800" dirty="0" err="1"/>
              <a:t>tetapi</a:t>
            </a:r>
            <a:r>
              <a:rPr lang="en-US" sz="2800" dirty="0"/>
              <a:t>,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rancangan</a:t>
            </a:r>
            <a:r>
              <a:rPr lang="en-US" sz="2800" dirty="0"/>
              <a:t> </a:t>
            </a:r>
            <a:r>
              <a:rPr lang="en-US" sz="2800" dirty="0" err="1"/>
              <a:t>indah</a:t>
            </a:r>
            <a:r>
              <a:rPr lang="en-US" sz="2800" dirty="0"/>
              <a:t>-Nya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tiap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, </a:t>
            </a:r>
            <a:r>
              <a:rPr lang="en-US" sz="2800" dirty="0" err="1"/>
              <a:t>baik</a:t>
            </a:r>
            <a:r>
              <a:rPr lang="en-US" sz="2800" dirty="0"/>
              <a:t> orang </a:t>
            </a:r>
            <a:r>
              <a:rPr lang="en-US" sz="2800" dirty="0" err="1"/>
              <a:t>tua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taat</a:t>
            </a:r>
            <a:r>
              <a:rPr lang="en-US" sz="2800" dirty="0"/>
              <a:t> pada </a:t>
            </a:r>
            <a:r>
              <a:rPr lang="en-US" sz="2800" dirty="0" err="1"/>
              <a:t>perintah</a:t>
            </a:r>
            <a:r>
              <a:rPr lang="en-US" sz="2800" dirty="0"/>
              <a:t>-Nya. </a:t>
            </a:r>
          </a:p>
          <a:p>
            <a:r>
              <a:rPr lang="en-US" sz="2800" dirty="0"/>
              <a:t>Orang </a:t>
            </a:r>
            <a:r>
              <a:rPr lang="en-US" sz="2800" dirty="0" err="1"/>
              <a:t>tua</a:t>
            </a:r>
            <a:r>
              <a:rPr lang="en-US" sz="2800" dirty="0"/>
              <a:t>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kesempatan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mengasuh</a:t>
            </a:r>
            <a:r>
              <a:rPr lang="en-US" sz="2800" dirty="0"/>
              <a:t> dan </a:t>
            </a:r>
            <a:r>
              <a:rPr lang="en-US" sz="2800" dirty="0" err="1"/>
              <a:t>mendidik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agar </a:t>
            </a:r>
            <a:r>
              <a:rPr lang="en-US" sz="2800" dirty="0" err="1"/>
              <a:t>mengenal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 dan </a:t>
            </a:r>
            <a:r>
              <a:rPr lang="en-US" sz="2800" dirty="0" err="1"/>
              <a:t>berperilaku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yang </a:t>
            </a:r>
            <a:r>
              <a:rPr lang="en-US" sz="2800" dirty="0" err="1"/>
              <a:t>Tuhan</a:t>
            </a:r>
            <a:r>
              <a:rPr lang="en-US" sz="2800" dirty="0"/>
              <a:t> </a:t>
            </a:r>
            <a:r>
              <a:rPr lang="en-US" sz="2800" dirty="0" err="1"/>
              <a:t>inginkan</a:t>
            </a:r>
            <a:r>
              <a:rPr lang="en-US" sz="2800" dirty="0"/>
              <a:t>. </a:t>
            </a:r>
            <a:r>
              <a:rPr lang="en-US" sz="2800" dirty="0" err="1"/>
              <a:t>Sebaliknya</a:t>
            </a:r>
            <a:r>
              <a:rPr lang="en-US" sz="2800" dirty="0"/>
              <a:t>, </a:t>
            </a:r>
            <a:r>
              <a:rPr lang="en-US" sz="2800" dirty="0" err="1"/>
              <a:t>anak</a:t>
            </a:r>
            <a:r>
              <a:rPr lang="en-US" sz="2800" dirty="0"/>
              <a:t> pun </a:t>
            </a:r>
            <a:r>
              <a:rPr lang="en-US" sz="2800" dirty="0" err="1"/>
              <a:t>diperintahkan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menghormati</a:t>
            </a:r>
            <a:r>
              <a:rPr lang="en-US" sz="2800" dirty="0"/>
              <a:t> orang </a:t>
            </a:r>
            <a:r>
              <a:rPr lang="en-US" sz="2800" dirty="0" err="1"/>
              <a:t>tua</a:t>
            </a:r>
            <a:r>
              <a:rPr lang="en-US" sz="2800" dirty="0"/>
              <a:t>.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mengasihi</a:t>
            </a:r>
            <a:r>
              <a:rPr lang="en-US" sz="2800" dirty="0"/>
              <a:t> dan </a:t>
            </a:r>
            <a:r>
              <a:rPr lang="en-US" sz="2800" dirty="0" err="1"/>
              <a:t>menghormati</a:t>
            </a:r>
            <a:r>
              <a:rPr lang="en-US" sz="2800" dirty="0"/>
              <a:t> </a:t>
            </a:r>
            <a:r>
              <a:rPr lang="en-US" sz="2800" dirty="0" err="1"/>
              <a:t>inilah</a:t>
            </a:r>
            <a:r>
              <a:rPr lang="en-US" sz="2800" dirty="0"/>
              <a:t> </a:t>
            </a:r>
            <a:r>
              <a:rPr lang="en-US" sz="2800" dirty="0" err="1"/>
              <a:t>rancangan</a:t>
            </a:r>
            <a:r>
              <a:rPr lang="en-US" sz="2800" dirty="0"/>
              <a:t> </a:t>
            </a:r>
            <a:r>
              <a:rPr lang="en-US" sz="2800" dirty="0" err="1"/>
              <a:t>indah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berwujud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610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DD94-2037-4042-82BF-19EA6B062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799" y="614089"/>
            <a:ext cx="9894914" cy="5839719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Ketika </a:t>
            </a:r>
            <a:r>
              <a:rPr lang="en-US" sz="3500" dirty="0" err="1"/>
              <a:t>ditanyakan</a:t>
            </a:r>
            <a:r>
              <a:rPr lang="en-US" sz="3500" dirty="0"/>
              <a:t> </a:t>
            </a:r>
            <a:r>
              <a:rPr lang="en-US" sz="3500" dirty="0" err="1"/>
              <a:t>mengapa</a:t>
            </a:r>
            <a:r>
              <a:rPr lang="en-US" sz="3500" dirty="0"/>
              <a:t> </a:t>
            </a:r>
            <a:r>
              <a:rPr lang="en-US" sz="3500" dirty="0" err="1"/>
              <a:t>begitu</a:t>
            </a:r>
            <a:r>
              <a:rPr lang="en-US" sz="3500" dirty="0"/>
              <a:t>, </a:t>
            </a:r>
            <a:r>
              <a:rPr lang="en-US" sz="3500" dirty="0" err="1"/>
              <a:t>ia</a:t>
            </a:r>
            <a:r>
              <a:rPr lang="en-US" sz="3500" dirty="0"/>
              <a:t> </a:t>
            </a:r>
            <a:r>
              <a:rPr lang="en-US" sz="3500" dirty="0" err="1"/>
              <a:t>menjawab</a:t>
            </a:r>
            <a:r>
              <a:rPr lang="en-US" sz="3500" dirty="0"/>
              <a:t>, “Saya </a:t>
            </a:r>
            <a:r>
              <a:rPr lang="en-US" sz="3500" dirty="0" err="1"/>
              <a:t>tidak</a:t>
            </a:r>
            <a:r>
              <a:rPr lang="en-US" sz="3500" dirty="0"/>
              <a:t> punya </a:t>
            </a:r>
            <a:r>
              <a:rPr lang="en-US" sz="3500" dirty="0" err="1"/>
              <a:t>teladan</a:t>
            </a:r>
            <a:r>
              <a:rPr lang="en-US" sz="3500" dirty="0"/>
              <a:t> </a:t>
            </a:r>
            <a:r>
              <a:rPr lang="en-US" sz="3500" dirty="0" err="1"/>
              <a:t>dalam</a:t>
            </a:r>
            <a:r>
              <a:rPr lang="en-US" sz="3500" dirty="0"/>
              <a:t> </a:t>
            </a:r>
            <a:r>
              <a:rPr lang="en-US" sz="3500" dirty="0" err="1"/>
              <a:t>keluarga</a:t>
            </a:r>
            <a:r>
              <a:rPr lang="en-US" sz="3500" dirty="0"/>
              <a:t>. </a:t>
            </a:r>
            <a:r>
              <a:rPr lang="en-US" sz="3500" dirty="0" err="1"/>
              <a:t>Ayahku</a:t>
            </a:r>
            <a:r>
              <a:rPr lang="en-US" sz="3500" dirty="0"/>
              <a:t> </a:t>
            </a:r>
            <a:r>
              <a:rPr lang="en-US" sz="3500" dirty="0" err="1"/>
              <a:t>memang</a:t>
            </a:r>
            <a:r>
              <a:rPr lang="en-US" sz="3500" dirty="0"/>
              <a:t> juga </a:t>
            </a:r>
            <a:r>
              <a:rPr lang="en-US" sz="3500" dirty="0" err="1"/>
              <a:t>pemabuk</a:t>
            </a:r>
            <a:r>
              <a:rPr lang="en-US" sz="3500" dirty="0"/>
              <a:t> dan </a:t>
            </a:r>
            <a:r>
              <a:rPr lang="en-US" sz="3500" dirty="0" err="1"/>
              <a:t>sering</a:t>
            </a:r>
            <a:r>
              <a:rPr lang="en-US" sz="3500" dirty="0"/>
              <a:t> </a:t>
            </a:r>
            <a:r>
              <a:rPr lang="en-US" sz="3500" dirty="0" err="1"/>
              <a:t>menyakiti</a:t>
            </a:r>
            <a:r>
              <a:rPr lang="en-US" sz="3500" dirty="0"/>
              <a:t> </a:t>
            </a:r>
            <a:r>
              <a:rPr lang="en-US" sz="3500" dirty="0" err="1"/>
              <a:t>hati</a:t>
            </a:r>
            <a:r>
              <a:rPr lang="en-US" sz="3500" dirty="0"/>
              <a:t> </a:t>
            </a:r>
            <a:r>
              <a:rPr lang="en-US" sz="3500" dirty="0" err="1"/>
              <a:t>ibu</a:t>
            </a:r>
            <a:r>
              <a:rPr lang="en-US" sz="3500" dirty="0"/>
              <a:t> dan kami </a:t>
            </a:r>
            <a:r>
              <a:rPr lang="en-US" sz="3500" dirty="0" err="1"/>
              <a:t>anak-anaknya</a:t>
            </a:r>
            <a:r>
              <a:rPr lang="en-US" sz="3500" dirty="0"/>
              <a:t>. Sangat </a:t>
            </a:r>
            <a:r>
              <a:rPr lang="en-US" sz="3500" dirty="0" err="1"/>
              <a:t>wajar</a:t>
            </a:r>
            <a:r>
              <a:rPr lang="en-US" sz="3500" dirty="0"/>
              <a:t> </a:t>
            </a:r>
            <a:r>
              <a:rPr lang="en-US" sz="3500" dirty="0" err="1"/>
              <a:t>bila</a:t>
            </a:r>
            <a:r>
              <a:rPr lang="en-US" sz="3500" dirty="0"/>
              <a:t> </a:t>
            </a:r>
            <a:r>
              <a:rPr lang="en-US" sz="3500" dirty="0" err="1"/>
              <a:t>saya</a:t>
            </a:r>
            <a:r>
              <a:rPr lang="en-US" sz="3500" dirty="0"/>
              <a:t> </a:t>
            </a:r>
            <a:r>
              <a:rPr lang="en-US" sz="3500" dirty="0" err="1"/>
              <a:t>sebagai</a:t>
            </a:r>
            <a:r>
              <a:rPr lang="en-US" sz="3500" dirty="0"/>
              <a:t> </a:t>
            </a:r>
            <a:r>
              <a:rPr lang="en-US" sz="3500" dirty="0" err="1">
                <a:effectLst/>
                <a:latin typeface="Roboto-Regular"/>
              </a:rPr>
              <a:t>anak</a:t>
            </a:r>
            <a:r>
              <a:rPr lang="en-US" sz="3500" dirty="0">
                <a:effectLst/>
                <a:latin typeface="Roboto-Regular"/>
              </a:rPr>
              <a:t> sulung juga </a:t>
            </a:r>
            <a:r>
              <a:rPr lang="en-US" sz="3500" dirty="0" err="1">
                <a:effectLst/>
                <a:latin typeface="Roboto-Regular"/>
              </a:rPr>
              <a:t>tumbuh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menjadi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seperti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ini</a:t>
            </a:r>
            <a:r>
              <a:rPr lang="en-US" sz="3500" dirty="0">
                <a:effectLst/>
                <a:latin typeface="Roboto-Regular"/>
              </a:rPr>
              <a:t>.” </a:t>
            </a:r>
          </a:p>
          <a:p>
            <a:r>
              <a:rPr lang="en-US" sz="3500" dirty="0" err="1">
                <a:effectLst/>
                <a:latin typeface="Roboto-Regular"/>
              </a:rPr>
              <a:t>Namun</a:t>
            </a:r>
            <a:r>
              <a:rPr lang="en-US" sz="3500" dirty="0">
                <a:effectLst/>
                <a:latin typeface="Roboto-Regular"/>
              </a:rPr>
              <a:t>, </a:t>
            </a:r>
            <a:r>
              <a:rPr lang="en-US" sz="3500" dirty="0" err="1">
                <a:effectLst/>
                <a:latin typeface="Roboto-Regular"/>
              </a:rPr>
              <a:t>anak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bungsu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berbeda</a:t>
            </a:r>
            <a:r>
              <a:rPr lang="en-US" sz="3500" dirty="0">
                <a:effectLst/>
                <a:latin typeface="Roboto-Regular"/>
              </a:rPr>
              <a:t>. </a:t>
            </a:r>
            <a:r>
              <a:rPr lang="en-US" sz="3500" dirty="0" err="1">
                <a:effectLst/>
                <a:latin typeface="Roboto-Regular"/>
              </a:rPr>
              <a:t>Ia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sukses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dalam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karier</a:t>
            </a:r>
            <a:r>
              <a:rPr lang="en-US" sz="3500" dirty="0">
                <a:effectLst/>
                <a:latin typeface="Roboto-Regular"/>
              </a:rPr>
              <a:t> dan </a:t>
            </a:r>
            <a:r>
              <a:rPr lang="en-US" sz="3500" dirty="0" err="1">
                <a:effectLst/>
                <a:latin typeface="Roboto-Regular"/>
              </a:rPr>
              <a:t>menduduki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jabatan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sebagai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pimpinan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karena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memang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dikenal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sebagai</a:t>
            </a:r>
            <a:r>
              <a:rPr lang="en-US" sz="3500" dirty="0">
                <a:effectLst/>
                <a:latin typeface="Roboto-Regular"/>
              </a:rPr>
              <a:t> orang yang </a:t>
            </a:r>
            <a:r>
              <a:rPr lang="en-US" sz="3500" dirty="0" err="1">
                <a:effectLst/>
                <a:latin typeface="Roboto-Regular"/>
              </a:rPr>
              <a:t>jujur</a:t>
            </a:r>
            <a:r>
              <a:rPr lang="en-US" sz="3500" dirty="0">
                <a:effectLst/>
                <a:latin typeface="Roboto-Regular"/>
              </a:rPr>
              <a:t>, </a:t>
            </a:r>
            <a:r>
              <a:rPr lang="en-US" sz="3500" dirty="0" err="1">
                <a:effectLst/>
                <a:latin typeface="Roboto-Regular"/>
              </a:rPr>
              <a:t>hati-hati</a:t>
            </a:r>
            <a:r>
              <a:rPr lang="en-US" sz="3500" dirty="0">
                <a:effectLst/>
                <a:latin typeface="Roboto-Regular"/>
              </a:rPr>
              <a:t>, dan sangat </a:t>
            </a:r>
            <a:r>
              <a:rPr lang="en-US" sz="3500" dirty="0" err="1">
                <a:effectLst/>
                <a:latin typeface="Roboto-Regular"/>
              </a:rPr>
              <a:t>peduli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kepada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bawahan</a:t>
            </a:r>
            <a:r>
              <a:rPr lang="en-US" sz="3500" dirty="0">
                <a:effectLst/>
                <a:latin typeface="Roboto-Regular"/>
              </a:rPr>
              <a:t> dan </a:t>
            </a:r>
            <a:r>
              <a:rPr lang="en-US" sz="3500" dirty="0" err="1">
                <a:effectLst/>
                <a:latin typeface="Roboto-Regular"/>
              </a:rPr>
              <a:t>rekan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kerja</a:t>
            </a:r>
            <a:r>
              <a:rPr lang="en-US" sz="3500" dirty="0">
                <a:effectLst/>
                <a:latin typeface="Roboto-Regular"/>
              </a:rPr>
              <a:t>. Ketika </a:t>
            </a:r>
            <a:r>
              <a:rPr lang="en-US" sz="3500" dirty="0" err="1">
                <a:effectLst/>
                <a:latin typeface="Roboto-Regular"/>
              </a:rPr>
              <a:t>ditanyakan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kepadanya</a:t>
            </a:r>
            <a:r>
              <a:rPr lang="en-US" sz="3500" dirty="0">
                <a:effectLst/>
                <a:latin typeface="Roboto-Regular"/>
              </a:rPr>
              <a:t>, </a:t>
            </a:r>
            <a:r>
              <a:rPr lang="en-US" sz="3500" dirty="0" err="1">
                <a:effectLst/>
                <a:latin typeface="Roboto-Regular"/>
              </a:rPr>
              <a:t>mengapa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ia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tidak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seperti</a:t>
            </a:r>
            <a:r>
              <a:rPr lang="en-US" sz="3500" dirty="0">
                <a:effectLst/>
                <a:latin typeface="Roboto-Regular"/>
              </a:rPr>
              <a:t> ayah dan </a:t>
            </a:r>
            <a:r>
              <a:rPr lang="en-US" sz="3500" dirty="0" err="1">
                <a:effectLst/>
                <a:latin typeface="Roboto-Regular"/>
              </a:rPr>
              <a:t>kakaknya</a:t>
            </a:r>
            <a:r>
              <a:rPr lang="en-US" sz="3500" dirty="0">
                <a:effectLst/>
                <a:latin typeface="Roboto-Regular"/>
              </a:rPr>
              <a:t>, </a:t>
            </a:r>
            <a:r>
              <a:rPr lang="en-US" sz="3500" dirty="0" err="1">
                <a:effectLst/>
                <a:latin typeface="Roboto-Regular"/>
              </a:rPr>
              <a:t>ia</a:t>
            </a:r>
            <a:r>
              <a:rPr lang="en-US" sz="3500" dirty="0">
                <a:effectLst/>
                <a:latin typeface="Roboto-Regular"/>
              </a:rPr>
              <a:t> </a:t>
            </a:r>
            <a:r>
              <a:rPr lang="en-US" sz="3500" dirty="0" err="1">
                <a:effectLst/>
                <a:latin typeface="Roboto-Regular"/>
              </a:rPr>
              <a:t>menjawab</a:t>
            </a:r>
            <a:r>
              <a:rPr lang="en-US" sz="3500" dirty="0">
                <a:effectLst/>
                <a:latin typeface="Roboto-Regular"/>
              </a:rPr>
              <a:t>, </a:t>
            </a:r>
            <a:r>
              <a:rPr lang="en-US" sz="3200" dirty="0">
                <a:effectLst/>
                <a:latin typeface="Roboto-Regular"/>
              </a:rPr>
              <a:t>“Ayah </a:t>
            </a:r>
            <a:r>
              <a:rPr lang="en-US" sz="3200" dirty="0" err="1">
                <a:effectLst/>
                <a:latin typeface="Roboto-Regular"/>
              </a:rPr>
              <a:t>saya</a:t>
            </a:r>
            <a:r>
              <a:rPr lang="en-US" sz="3200" dirty="0">
                <a:effectLst/>
                <a:latin typeface="Roboto-Regular"/>
              </a:rPr>
              <a:t> </a:t>
            </a:r>
            <a:r>
              <a:rPr lang="en-US" sz="3200" dirty="0" err="1">
                <a:effectLst/>
                <a:latin typeface="Roboto-Regular"/>
              </a:rPr>
              <a:t>pemabuk</a:t>
            </a:r>
            <a:r>
              <a:rPr lang="en-US" sz="3200" dirty="0">
                <a:effectLst/>
                <a:latin typeface="Roboto-Regular"/>
              </a:rPr>
              <a:t> dan </a:t>
            </a:r>
            <a:r>
              <a:rPr lang="en-US" sz="3200" dirty="0" err="1">
                <a:effectLst/>
                <a:latin typeface="Roboto-Regular"/>
              </a:rPr>
              <a:t>sering</a:t>
            </a:r>
            <a:r>
              <a:rPr lang="en-US" sz="3200" dirty="0">
                <a:effectLst/>
                <a:latin typeface="Roboto-Regular"/>
              </a:rPr>
              <a:t> </a:t>
            </a:r>
            <a:r>
              <a:rPr lang="en-US" sz="3200" dirty="0" err="1">
                <a:effectLst/>
                <a:latin typeface="Roboto-Regular"/>
              </a:rPr>
              <a:t>menyakiti</a:t>
            </a:r>
            <a:r>
              <a:rPr lang="en-US" sz="3200" dirty="0">
                <a:effectLst/>
                <a:latin typeface="Roboto-Regular"/>
              </a:rPr>
              <a:t> </a:t>
            </a:r>
            <a:r>
              <a:rPr lang="en-US" sz="3200" dirty="0" err="1">
                <a:effectLst/>
                <a:latin typeface="Roboto-Regular"/>
              </a:rPr>
              <a:t>ibu</a:t>
            </a:r>
            <a:r>
              <a:rPr lang="en-US" sz="3200" dirty="0">
                <a:effectLst/>
                <a:latin typeface="Roboto-Regular"/>
              </a:rPr>
              <a:t> dan kami </a:t>
            </a:r>
            <a:r>
              <a:rPr lang="en-US" sz="3200" dirty="0" err="1">
                <a:effectLst/>
                <a:latin typeface="Roboto-Regular"/>
              </a:rPr>
              <a:t>anak-anaknya</a:t>
            </a:r>
            <a:r>
              <a:rPr lang="en-US" sz="3200" dirty="0">
                <a:effectLst/>
                <a:latin typeface="Roboto-Regular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805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7D713-CFAC-4014-9A72-2EAA65ADE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64" y="680351"/>
            <a:ext cx="9613861" cy="5813213"/>
          </a:xfrm>
        </p:spPr>
        <p:txBody>
          <a:bodyPr>
            <a:normAutofit lnSpcReduction="10000"/>
          </a:bodyPr>
          <a:lstStyle/>
          <a:p>
            <a:r>
              <a:rPr lang="en-US" sz="3200" dirty="0" err="1"/>
              <a:t>Dia</a:t>
            </a:r>
            <a:r>
              <a:rPr lang="en-US" sz="3200" dirty="0"/>
              <a:t> </a:t>
            </a:r>
            <a:r>
              <a:rPr lang="en-US" sz="3200" dirty="0" err="1"/>
              <a:t>bukan</a:t>
            </a:r>
            <a:r>
              <a:rPr lang="en-US" sz="3200" dirty="0"/>
              <a:t> ayah yang </a:t>
            </a:r>
            <a:r>
              <a:rPr lang="en-US" sz="3200" dirty="0" err="1"/>
              <a:t>patut</a:t>
            </a:r>
            <a:r>
              <a:rPr lang="en-US" sz="3200" dirty="0"/>
              <a:t> </a:t>
            </a:r>
            <a:r>
              <a:rPr lang="en-US" sz="3200" dirty="0" err="1"/>
              <a:t>diteladani</a:t>
            </a:r>
            <a:r>
              <a:rPr lang="en-US" sz="3200" dirty="0"/>
              <a:t>. Dan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saya</a:t>
            </a:r>
            <a:r>
              <a:rPr lang="en-US" sz="3200" dirty="0"/>
              <a:t> </a:t>
            </a:r>
            <a:r>
              <a:rPr lang="en-US" sz="3200" dirty="0" err="1"/>
              <a:t>berpikir</a:t>
            </a:r>
            <a:r>
              <a:rPr lang="en-US" sz="3200" dirty="0"/>
              <a:t> ‘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saya</a:t>
            </a:r>
            <a:r>
              <a:rPr lang="en-US" sz="3200" dirty="0"/>
              <a:t> </a:t>
            </a:r>
            <a:r>
              <a:rPr lang="en-US" sz="3200" dirty="0" err="1"/>
              <a:t>mau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pria</a:t>
            </a:r>
            <a:r>
              <a:rPr lang="en-US" sz="3200" dirty="0"/>
              <a:t> yang </a:t>
            </a:r>
            <a:r>
              <a:rPr lang="en-US" sz="3200" dirty="0" err="1"/>
              <a:t>demikian</a:t>
            </a:r>
            <a:r>
              <a:rPr lang="en-US" sz="3200" dirty="0"/>
              <a:t>? </a:t>
            </a:r>
            <a:r>
              <a:rPr lang="en-US" sz="3200" dirty="0" err="1"/>
              <a:t>Ataukah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pilihan</a:t>
            </a:r>
            <a:r>
              <a:rPr lang="en-US" sz="3200" dirty="0"/>
              <a:t> lain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menjalani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dan </a:t>
            </a:r>
            <a:r>
              <a:rPr lang="en-US" sz="3200" dirty="0" err="1"/>
              <a:t>memiliki</a:t>
            </a:r>
            <a:r>
              <a:rPr lang="en-US" sz="3200" dirty="0"/>
              <a:t> masa </a:t>
            </a:r>
            <a:r>
              <a:rPr lang="en-US" sz="3200" dirty="0" err="1"/>
              <a:t>depan</a:t>
            </a:r>
            <a:r>
              <a:rPr lang="en-US" sz="3200" dirty="0"/>
              <a:t>?’ </a:t>
            </a:r>
            <a:r>
              <a:rPr lang="en-US" sz="3200" dirty="0" err="1"/>
              <a:t>Kelakuan</a:t>
            </a:r>
            <a:r>
              <a:rPr lang="en-US" sz="3200" dirty="0"/>
              <a:t> ayah </a:t>
            </a:r>
            <a:r>
              <a:rPr lang="en-US" sz="3200" dirty="0" err="1"/>
              <a:t>saya</a:t>
            </a:r>
            <a:r>
              <a:rPr lang="en-US" sz="3200" dirty="0"/>
              <a:t> </a:t>
            </a:r>
            <a:r>
              <a:rPr lang="en-US" sz="3200" dirty="0" err="1"/>
              <a:t>mendorong</a:t>
            </a:r>
            <a:r>
              <a:rPr lang="en-US" sz="3200" dirty="0"/>
              <a:t> </a:t>
            </a:r>
            <a:r>
              <a:rPr lang="en-US" sz="3200" dirty="0" err="1"/>
              <a:t>saya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mau</a:t>
            </a:r>
            <a:r>
              <a:rPr lang="en-US" sz="3200" dirty="0"/>
              <a:t> </a:t>
            </a:r>
            <a:r>
              <a:rPr lang="en-US" sz="3200" dirty="0" err="1"/>
              <a:t>menimbulkan</a:t>
            </a:r>
            <a:r>
              <a:rPr lang="en-US" sz="3200" dirty="0"/>
              <a:t> </a:t>
            </a:r>
            <a:r>
              <a:rPr lang="en-US" sz="3200" dirty="0" err="1"/>
              <a:t>luka</a:t>
            </a:r>
            <a:r>
              <a:rPr lang="en-US" sz="3200" dirty="0"/>
              <a:t> pada orang lain.”</a:t>
            </a:r>
          </a:p>
          <a:p>
            <a:r>
              <a:rPr lang="en-US" sz="3200" dirty="0">
                <a:solidFill>
                  <a:srgbClr val="FFC000"/>
                </a:solidFill>
              </a:rPr>
              <a:t>Anak yang mana yang </a:t>
            </a:r>
            <a:r>
              <a:rPr lang="en-US" sz="3200" dirty="0" err="1">
                <a:solidFill>
                  <a:srgbClr val="FFC000"/>
                </a:solidFill>
              </a:rPr>
              <a:t>menurut</a:t>
            </a:r>
            <a:r>
              <a:rPr lang="en-US" sz="3200" dirty="0">
                <a:solidFill>
                  <a:srgbClr val="FFC000"/>
                </a:solidFill>
              </a:rPr>
              <a:t> kalian </a:t>
            </a:r>
            <a:r>
              <a:rPr lang="en-US" sz="3200" dirty="0" err="1">
                <a:solidFill>
                  <a:srgbClr val="FFC000"/>
                </a:solidFill>
              </a:rPr>
              <a:t>lebih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tepat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untuk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diteladani</a:t>
            </a:r>
            <a:r>
              <a:rPr lang="en-US" sz="3200" dirty="0">
                <a:solidFill>
                  <a:srgbClr val="FFC000"/>
                </a:solidFill>
              </a:rPr>
              <a:t>? Anak sulung </a:t>
            </a:r>
            <a:r>
              <a:rPr lang="en-US" sz="3200" dirty="0" err="1">
                <a:solidFill>
                  <a:srgbClr val="FFC000"/>
                </a:solidFill>
              </a:rPr>
              <a:t>atau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anak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bungsu</a:t>
            </a:r>
            <a:r>
              <a:rPr lang="en-US" sz="3200" dirty="0">
                <a:solidFill>
                  <a:srgbClr val="FFC000"/>
                </a:solidFill>
              </a:rPr>
              <a:t>? </a:t>
            </a:r>
            <a:r>
              <a:rPr lang="en-US" sz="3200" dirty="0" err="1">
                <a:solidFill>
                  <a:srgbClr val="FFC000"/>
                </a:solidFill>
              </a:rPr>
              <a:t>Tentu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anak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bungsu</a:t>
            </a:r>
            <a:r>
              <a:rPr lang="en-US" sz="3200" dirty="0">
                <a:solidFill>
                  <a:srgbClr val="FFC000"/>
                </a:solidFill>
              </a:rPr>
              <a:t>, </a:t>
            </a:r>
            <a:r>
              <a:rPr lang="en-US" sz="3200" dirty="0" err="1">
                <a:solidFill>
                  <a:srgbClr val="FFC000"/>
                </a:solidFill>
              </a:rPr>
              <a:t>bukan</a:t>
            </a:r>
            <a:r>
              <a:rPr lang="en-US" sz="3200" dirty="0">
                <a:solidFill>
                  <a:srgbClr val="FFC000"/>
                </a:solidFill>
              </a:rPr>
              <a:t>? </a:t>
            </a:r>
            <a:r>
              <a:rPr lang="en-US" sz="3200" dirty="0" err="1">
                <a:solidFill>
                  <a:srgbClr val="FFC000"/>
                </a:solidFill>
              </a:rPr>
              <a:t>Sayangnya</a:t>
            </a:r>
            <a:r>
              <a:rPr lang="en-US" sz="3200" dirty="0">
                <a:solidFill>
                  <a:srgbClr val="FFC000"/>
                </a:solidFill>
              </a:rPr>
              <a:t>, </a:t>
            </a:r>
            <a:r>
              <a:rPr lang="en-US" sz="3200" dirty="0" err="1">
                <a:solidFill>
                  <a:srgbClr val="FFC000"/>
                </a:solidFill>
              </a:rPr>
              <a:t>cukup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banyak</a:t>
            </a:r>
            <a:r>
              <a:rPr lang="en-US" sz="3200" dirty="0">
                <a:solidFill>
                  <a:srgbClr val="FFC000"/>
                </a:solidFill>
              </a:rPr>
              <a:t> orang yang </a:t>
            </a:r>
            <a:r>
              <a:rPr lang="en-US" sz="3200" dirty="0" err="1">
                <a:solidFill>
                  <a:srgbClr val="FFC000"/>
                </a:solidFill>
              </a:rPr>
              <a:t>memilih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menjadi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seperti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si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anak</a:t>
            </a:r>
            <a:r>
              <a:rPr lang="en-US" sz="3200" dirty="0">
                <a:solidFill>
                  <a:srgbClr val="FFC000"/>
                </a:solidFill>
              </a:rPr>
              <a:t> sulung yang </a:t>
            </a:r>
            <a:r>
              <a:rPr lang="en-US" sz="3200" dirty="0" err="1">
                <a:solidFill>
                  <a:srgbClr val="FFC000"/>
                </a:solidFill>
              </a:rPr>
              <a:t>melemparkan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kondisi</a:t>
            </a:r>
            <a:r>
              <a:rPr lang="en-US" sz="3200" dirty="0">
                <a:solidFill>
                  <a:srgbClr val="FFC000"/>
                </a:solidFill>
              </a:rPr>
              <a:t> yang </a:t>
            </a:r>
            <a:r>
              <a:rPr lang="en-US" sz="3200" dirty="0" err="1">
                <a:solidFill>
                  <a:srgbClr val="FFC000"/>
                </a:solidFill>
              </a:rPr>
              <a:t>dialami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kepada</a:t>
            </a:r>
            <a:r>
              <a:rPr lang="en-US" sz="3200" dirty="0">
                <a:solidFill>
                  <a:srgbClr val="FFC000"/>
                </a:solidFill>
              </a:rPr>
              <a:t> ayah yang </a:t>
            </a:r>
            <a:r>
              <a:rPr lang="en-US" sz="3200" dirty="0" err="1">
                <a:solidFill>
                  <a:srgbClr val="FFC000"/>
                </a:solidFill>
              </a:rPr>
              <a:t>tidak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menjadi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teladan</a:t>
            </a:r>
            <a:r>
              <a:rPr lang="en-US" sz="3200" dirty="0">
                <a:solidFill>
                  <a:srgbClr val="FFC000"/>
                </a:solidFill>
              </a:rPr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613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64972-EFE0-436D-80A3-3BA9A051D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799" y="667098"/>
            <a:ext cx="9613861" cy="5746953"/>
          </a:xfrm>
        </p:spPr>
        <p:txBody>
          <a:bodyPr>
            <a:normAutofit/>
          </a:bodyPr>
          <a:lstStyle/>
          <a:p>
            <a:r>
              <a:rPr lang="en-US" sz="3200" dirty="0" err="1"/>
              <a:t>Padahal</a:t>
            </a:r>
            <a:r>
              <a:rPr lang="en-US" sz="3200" dirty="0"/>
              <a:t>,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pilihan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. </a:t>
            </a:r>
            <a:r>
              <a:rPr lang="en-US" sz="3200" dirty="0" err="1"/>
              <a:t>Pilihan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didasari</a:t>
            </a:r>
            <a:r>
              <a:rPr lang="en-US" sz="3200" dirty="0"/>
              <a:t> oleh </a:t>
            </a:r>
            <a:r>
              <a:rPr lang="en-US" sz="3200" dirty="0" err="1"/>
              <a:t>kesadaran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masa </a:t>
            </a:r>
            <a:r>
              <a:rPr lang="en-US" sz="3200" dirty="0" err="1"/>
              <a:t>depan</a:t>
            </a:r>
            <a:r>
              <a:rPr lang="en-US" sz="3200" dirty="0"/>
              <a:t> yang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miliki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di </a:t>
            </a:r>
            <a:r>
              <a:rPr lang="en-US" sz="3200" dirty="0" err="1"/>
              <a:t>tangan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; </a:t>
            </a:r>
            <a:r>
              <a:rPr lang="en-US" sz="3200" dirty="0" err="1"/>
              <a:t>kondisi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hancur</a:t>
            </a:r>
            <a:r>
              <a:rPr lang="en-US" sz="3200" dirty="0"/>
              <a:t>.</a:t>
            </a:r>
          </a:p>
          <a:p>
            <a:r>
              <a:rPr lang="en-US" sz="3200" dirty="0"/>
              <a:t>Ada </a:t>
            </a:r>
            <a:r>
              <a:rPr lang="en-US" sz="3200" dirty="0" err="1"/>
              <a:t>istilah</a:t>
            </a:r>
            <a:r>
              <a:rPr lang="en-US" sz="3200" dirty="0"/>
              <a:t> ‘</a:t>
            </a:r>
            <a:r>
              <a:rPr lang="en-US" sz="3200" dirty="0" err="1"/>
              <a:t>madesu</a:t>
            </a:r>
            <a:r>
              <a:rPr lang="en-US" sz="3200" dirty="0"/>
              <a:t>’ yang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singkatan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masa </a:t>
            </a:r>
            <a:r>
              <a:rPr lang="en-US" sz="3200" dirty="0" err="1"/>
              <a:t>depan</a:t>
            </a:r>
            <a:r>
              <a:rPr lang="en-US" sz="3200" dirty="0"/>
              <a:t> </a:t>
            </a:r>
            <a:r>
              <a:rPr lang="en-US" sz="3200" dirty="0" err="1"/>
              <a:t>suram</a:t>
            </a:r>
            <a:r>
              <a:rPr lang="en-US" sz="3200" dirty="0"/>
              <a:t>. </a:t>
            </a:r>
            <a:r>
              <a:rPr lang="en-US" sz="3200" dirty="0" err="1"/>
              <a:t>Istilah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dipakai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menggambarkan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masa </a:t>
            </a:r>
            <a:r>
              <a:rPr lang="en-US" sz="3200" dirty="0" err="1"/>
              <a:t>depan</a:t>
            </a:r>
            <a:r>
              <a:rPr lang="en-US" sz="3200" dirty="0"/>
              <a:t> yang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terlibat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</a:t>
            </a:r>
            <a:r>
              <a:rPr lang="en-US" sz="3200" dirty="0" err="1"/>
              <a:t>kriminal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punya </a:t>
            </a:r>
            <a:r>
              <a:rPr lang="en-US" sz="3200" dirty="0" err="1"/>
              <a:t>bekal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kekayaan</a:t>
            </a:r>
            <a:r>
              <a:rPr lang="en-US" sz="3200" dirty="0"/>
              <a:t> yang </a:t>
            </a:r>
            <a:r>
              <a:rPr lang="en-US" sz="3200" dirty="0" err="1"/>
              <a:t>cukup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membuka</a:t>
            </a:r>
            <a:r>
              <a:rPr lang="en-US" sz="3200" dirty="0"/>
              <a:t> </a:t>
            </a:r>
            <a:r>
              <a:rPr lang="en-US" sz="3200" dirty="0" err="1"/>
              <a:t>usaha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268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09CCE-54F9-4F51-BDF6-512929BFC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330" y="680352"/>
            <a:ext cx="10000932" cy="57071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Di </a:t>
            </a:r>
            <a:r>
              <a:rPr lang="en-US" sz="3200" dirty="0" err="1"/>
              <a:t>Kotabumi</a:t>
            </a:r>
            <a:r>
              <a:rPr lang="en-US" sz="3200" dirty="0"/>
              <a:t> yang </a:t>
            </a:r>
            <a:r>
              <a:rPr lang="en-US" sz="3200" dirty="0" err="1"/>
              <a:t>terletak</a:t>
            </a:r>
            <a:r>
              <a:rPr lang="en-US" sz="3200" dirty="0"/>
              <a:t> di Lampung Utara, Sumatera Selatan,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patung</a:t>
            </a:r>
            <a:r>
              <a:rPr lang="en-US" sz="3200" dirty="0"/>
              <a:t> yang </a:t>
            </a:r>
            <a:r>
              <a:rPr lang="en-US" sz="3200" dirty="0" err="1"/>
              <a:t>dinamakan</a:t>
            </a:r>
            <a:r>
              <a:rPr lang="en-US" sz="3200" dirty="0"/>
              <a:t> </a:t>
            </a:r>
            <a:r>
              <a:rPr lang="en-US" sz="3200" dirty="0" err="1"/>
              <a:t>Patung</a:t>
            </a:r>
            <a:r>
              <a:rPr lang="en-US" sz="3200" dirty="0"/>
              <a:t> </a:t>
            </a:r>
            <a:r>
              <a:rPr lang="en-US" sz="3200" dirty="0" err="1"/>
              <a:t>Madesu</a:t>
            </a:r>
            <a:r>
              <a:rPr lang="en-US" sz="3200" dirty="0"/>
              <a:t>. </a:t>
            </a:r>
            <a:r>
              <a:rPr lang="en-US" sz="3200" dirty="0" err="1"/>
              <a:t>Madesu</a:t>
            </a:r>
            <a:r>
              <a:rPr lang="en-US" sz="3200" dirty="0"/>
              <a:t> </a:t>
            </a:r>
            <a:r>
              <a:rPr lang="en-US" sz="3200" dirty="0" err="1"/>
              <a:t>disini</a:t>
            </a:r>
            <a:r>
              <a:rPr lang="en-US" sz="3200" dirty="0"/>
              <a:t> juga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singkatan</a:t>
            </a:r>
            <a:r>
              <a:rPr lang="en-US" sz="3200" dirty="0"/>
              <a:t>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singkatan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masa </a:t>
            </a:r>
            <a:r>
              <a:rPr lang="en-US" sz="3200" dirty="0" err="1"/>
              <a:t>depan</a:t>
            </a:r>
            <a:r>
              <a:rPr lang="en-US" sz="3200" dirty="0"/>
              <a:t> </a:t>
            </a:r>
            <a:r>
              <a:rPr lang="en-US" sz="3200" dirty="0" err="1"/>
              <a:t>sukses</a:t>
            </a:r>
            <a:r>
              <a:rPr lang="en-US" sz="3200" dirty="0"/>
              <a:t>. Kalian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mencari</a:t>
            </a:r>
            <a:r>
              <a:rPr lang="en-US" sz="3200" dirty="0"/>
              <a:t> di internet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wujud</a:t>
            </a:r>
            <a:r>
              <a:rPr lang="en-US" sz="3200" dirty="0"/>
              <a:t> </a:t>
            </a:r>
            <a:r>
              <a:rPr lang="en-US" sz="3200" dirty="0" err="1"/>
              <a:t>patung</a:t>
            </a:r>
            <a:r>
              <a:rPr lang="en-US" sz="3200" dirty="0"/>
              <a:t> </a:t>
            </a:r>
            <a:r>
              <a:rPr lang="en-US" sz="3200" dirty="0" err="1"/>
              <a:t>Madesu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. </a:t>
            </a:r>
            <a:r>
              <a:rPr lang="en-US" sz="3200" dirty="0" err="1"/>
              <a:t>Patung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didirikan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mengingatkan</a:t>
            </a:r>
            <a:r>
              <a:rPr lang="en-US" sz="3200" dirty="0"/>
              <a:t> </a:t>
            </a:r>
            <a:r>
              <a:rPr lang="en-US" sz="3200" dirty="0" err="1"/>
              <a:t>tiap</a:t>
            </a:r>
            <a:r>
              <a:rPr lang="en-US" sz="3200" dirty="0"/>
              <a:t> orang, </a:t>
            </a:r>
            <a:r>
              <a:rPr lang="en-US" sz="3200" dirty="0" err="1"/>
              <a:t>terutama</a:t>
            </a:r>
            <a:r>
              <a:rPr lang="en-US" sz="3200" dirty="0"/>
              <a:t> </a:t>
            </a:r>
            <a:r>
              <a:rPr lang="en-US" sz="3200" dirty="0" err="1"/>
              <a:t>kaum</a:t>
            </a:r>
            <a:r>
              <a:rPr lang="en-US" sz="3200" dirty="0"/>
              <a:t> </a:t>
            </a:r>
            <a:r>
              <a:rPr lang="en-US" sz="3200" dirty="0" err="1"/>
              <a:t>muda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sukses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diraih</a:t>
            </a:r>
            <a:r>
              <a:rPr lang="en-US" sz="3200" dirty="0"/>
              <a:t>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bekerja</a:t>
            </a:r>
            <a:r>
              <a:rPr lang="en-US" sz="3200" dirty="0"/>
              <a:t> </a:t>
            </a:r>
            <a:r>
              <a:rPr lang="en-US" sz="3200" dirty="0" err="1"/>
              <a:t>keras</a:t>
            </a:r>
            <a:r>
              <a:rPr lang="en-US" sz="3200" dirty="0"/>
              <a:t> </a:t>
            </a:r>
            <a:r>
              <a:rPr lang="en-US" sz="3200" dirty="0" err="1"/>
              <a:t>bermodalkan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. Pendidikan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arti </a:t>
            </a:r>
            <a:r>
              <a:rPr lang="en-US" sz="3200" dirty="0" err="1"/>
              <a:t>pendidikan</a:t>
            </a:r>
            <a:r>
              <a:rPr lang="en-US" sz="3200" dirty="0"/>
              <a:t> formal yang </a:t>
            </a:r>
            <a:r>
              <a:rPr lang="en-US" sz="3200" dirty="0" err="1"/>
              <a:t>diperoleh</a:t>
            </a:r>
            <a:r>
              <a:rPr lang="en-US" sz="3200" dirty="0"/>
              <a:t> di </a:t>
            </a:r>
            <a:r>
              <a:rPr lang="en-US" sz="3200" dirty="0" err="1"/>
              <a:t>bangku</a:t>
            </a:r>
            <a:r>
              <a:rPr lang="en-US" sz="3200" dirty="0"/>
              <a:t> </a:t>
            </a:r>
            <a:r>
              <a:rPr lang="en-US" sz="3200" dirty="0" err="1"/>
              <a:t>sekolah</a:t>
            </a:r>
            <a:r>
              <a:rPr lang="en-US" sz="3200" dirty="0"/>
              <a:t>, </a:t>
            </a:r>
            <a:r>
              <a:rPr lang="en-US" sz="3200" dirty="0" err="1"/>
              <a:t>tetapi</a:t>
            </a:r>
            <a:r>
              <a:rPr lang="en-US" sz="3200" dirty="0"/>
              <a:t> juga </a:t>
            </a:r>
            <a:r>
              <a:rPr lang="en-US" sz="3200" dirty="0" err="1"/>
              <a:t>pendidikan</a:t>
            </a:r>
            <a:r>
              <a:rPr lang="en-US" sz="3200" dirty="0"/>
              <a:t> nonformal </a:t>
            </a:r>
            <a:r>
              <a:rPr lang="en-US" sz="3200" dirty="0" err="1"/>
              <a:t>lainnya</a:t>
            </a:r>
            <a:r>
              <a:rPr lang="en-US" sz="3200" dirty="0"/>
              <a:t>, 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 </a:t>
            </a:r>
            <a:r>
              <a:rPr lang="en-US" sz="3200" dirty="0" err="1"/>
              <a:t>etika</a:t>
            </a:r>
            <a:r>
              <a:rPr lang="en-US" sz="3200" dirty="0"/>
              <a:t> dan moral yang </a:t>
            </a:r>
            <a:r>
              <a:rPr lang="en-US" sz="3200" dirty="0" err="1"/>
              <a:t>tentunya</a:t>
            </a:r>
            <a:r>
              <a:rPr lang="en-US" sz="3200" dirty="0"/>
              <a:t> </a:t>
            </a:r>
            <a:r>
              <a:rPr lang="en-US" sz="3200" dirty="0" err="1"/>
              <a:t>diperoleh</a:t>
            </a:r>
            <a:r>
              <a:rPr lang="en-US" sz="3200" dirty="0"/>
              <a:t>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di </a:t>
            </a:r>
            <a:r>
              <a:rPr lang="en-US" sz="3200" dirty="0" err="1"/>
              <a:t>sekolah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7110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01384-3C38-47C9-A25A-EFB5C0A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47" y="614089"/>
            <a:ext cx="9881662" cy="5852971"/>
          </a:xfrm>
        </p:spPr>
        <p:txBody>
          <a:bodyPr>
            <a:noAutofit/>
          </a:bodyPr>
          <a:lstStyle/>
          <a:p>
            <a:r>
              <a:rPr lang="en-US" sz="3600" dirty="0"/>
              <a:t>Packer (1973) </a:t>
            </a:r>
            <a:r>
              <a:rPr lang="en-US" sz="3600" dirty="0" err="1"/>
              <a:t>mengakui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bila</a:t>
            </a:r>
            <a:r>
              <a:rPr lang="en-US" sz="3600" dirty="0"/>
              <a:t> </a:t>
            </a:r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 dan ayah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erat</a:t>
            </a:r>
            <a:r>
              <a:rPr lang="en-US" sz="3600" dirty="0"/>
              <a:t>, </a:t>
            </a:r>
            <a:r>
              <a:rPr lang="en-US" sz="3600" dirty="0" err="1"/>
              <a:t>bahkan</a:t>
            </a:r>
            <a:r>
              <a:rPr lang="en-US" sz="3600" dirty="0"/>
              <a:t> </a:t>
            </a:r>
            <a:r>
              <a:rPr lang="en-US" sz="3600" dirty="0" err="1"/>
              <a:t>bila</a:t>
            </a:r>
            <a:r>
              <a:rPr lang="en-US" sz="3600" dirty="0"/>
              <a:t> ayah </a:t>
            </a:r>
            <a:r>
              <a:rPr lang="en-US" sz="3600" dirty="0" err="1"/>
              <a:t>sering</a:t>
            </a:r>
            <a:r>
              <a:rPr lang="en-US" sz="3600" dirty="0"/>
              <a:t> </a:t>
            </a:r>
            <a:r>
              <a:rPr lang="en-US" sz="3600" dirty="0" err="1"/>
              <a:t>menyakiti</a:t>
            </a:r>
            <a:r>
              <a:rPr lang="en-US" sz="3600" dirty="0"/>
              <a:t> </a:t>
            </a:r>
            <a:r>
              <a:rPr lang="en-US" sz="3600" dirty="0" err="1"/>
              <a:t>hati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, </a:t>
            </a:r>
            <a:r>
              <a:rPr lang="en-US" sz="3600" dirty="0" err="1"/>
              <a:t>anak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mengalami</a:t>
            </a:r>
            <a:r>
              <a:rPr lang="en-US" sz="3600" dirty="0"/>
              <a:t> </a:t>
            </a:r>
            <a:r>
              <a:rPr lang="en-US" sz="3600" dirty="0" err="1"/>
              <a:t>kesulit-an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melihat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Bapa</a:t>
            </a:r>
            <a:r>
              <a:rPr lang="en-US" sz="3600" dirty="0"/>
              <a:t> </a:t>
            </a:r>
            <a:r>
              <a:rPr lang="en-US" sz="3600" dirty="0" err="1"/>
              <a:t>Surgawi</a:t>
            </a:r>
            <a:r>
              <a:rPr lang="en-US" sz="3600" dirty="0"/>
              <a:t>. </a:t>
            </a:r>
          </a:p>
          <a:p>
            <a:r>
              <a:rPr lang="en-US" sz="3600" dirty="0" err="1"/>
              <a:t>Kecenderungan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berbuat</a:t>
            </a:r>
            <a:r>
              <a:rPr lang="en-US" sz="3600" dirty="0"/>
              <a:t> </a:t>
            </a:r>
            <a:r>
              <a:rPr lang="en-US" sz="3600" dirty="0" err="1"/>
              <a:t>dosa</a:t>
            </a:r>
            <a:r>
              <a:rPr lang="en-US" sz="3600" dirty="0"/>
              <a:t> </a:t>
            </a:r>
            <a:r>
              <a:rPr lang="en-US" sz="3600" dirty="0" err="1"/>
              <a:t>menyebabkan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</a:t>
            </a:r>
            <a:r>
              <a:rPr lang="en-US" sz="3600" dirty="0" err="1"/>
              <a:t>tanpa</a:t>
            </a:r>
            <a:r>
              <a:rPr lang="en-US" sz="3600" dirty="0"/>
              <a:t> </a:t>
            </a:r>
            <a:r>
              <a:rPr lang="en-US" sz="3600" dirty="0" err="1"/>
              <a:t>sadar</a:t>
            </a:r>
            <a:r>
              <a:rPr lang="en-US" sz="3600" dirty="0"/>
              <a:t> </a:t>
            </a:r>
            <a:r>
              <a:rPr lang="en-US" sz="3600" dirty="0" err="1"/>
              <a:t>melakukan</a:t>
            </a:r>
            <a:r>
              <a:rPr lang="en-US" sz="3600" dirty="0"/>
              <a:t> </a:t>
            </a:r>
            <a:r>
              <a:rPr lang="en-US" sz="3600" dirty="0" err="1"/>
              <a:t>hal-hal</a:t>
            </a:r>
            <a:r>
              <a:rPr lang="en-US" sz="3600" dirty="0"/>
              <a:t> yang </a:t>
            </a:r>
            <a:r>
              <a:rPr lang="en-US" sz="3600" dirty="0" err="1"/>
              <a:t>ternyata</a:t>
            </a:r>
            <a:r>
              <a:rPr lang="en-US" sz="3600" dirty="0"/>
              <a:t> </a:t>
            </a:r>
            <a:r>
              <a:rPr lang="en-US" sz="3600" dirty="0" err="1"/>
              <a:t>melukai</a:t>
            </a:r>
            <a:r>
              <a:rPr lang="en-US" sz="3600" dirty="0"/>
              <a:t> </a:t>
            </a:r>
            <a:r>
              <a:rPr lang="en-US" sz="3600" dirty="0" err="1"/>
              <a:t>hati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. Akan </a:t>
            </a:r>
            <a:r>
              <a:rPr lang="en-US" sz="3600" dirty="0" err="1"/>
              <a:t>tetapi</a:t>
            </a:r>
            <a:r>
              <a:rPr lang="en-US" sz="3600" dirty="0"/>
              <a:t>, </a:t>
            </a:r>
            <a:r>
              <a:rPr lang="en-US" sz="3600" dirty="0" err="1"/>
              <a:t>setiap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</a:t>
            </a:r>
            <a:r>
              <a:rPr lang="en-US" sz="3600" dirty="0" err="1"/>
              <a:t>tetap</a:t>
            </a:r>
            <a:r>
              <a:rPr lang="en-US" sz="3600" dirty="0"/>
              <a:t>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bertanggung</a:t>
            </a:r>
            <a:r>
              <a:rPr lang="en-US" sz="3600" dirty="0"/>
              <a:t> </a:t>
            </a:r>
            <a:r>
              <a:rPr lang="en-US" sz="3600" dirty="0" err="1"/>
              <a:t>jawab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yang </a:t>
            </a:r>
            <a:r>
              <a:rPr lang="en-US" sz="3600" dirty="0" err="1"/>
              <a:t>telah</a:t>
            </a:r>
            <a:r>
              <a:rPr lang="en-US" sz="3600" dirty="0"/>
              <a:t> </a:t>
            </a:r>
            <a:r>
              <a:rPr lang="en-US" sz="3600" dirty="0" err="1"/>
              <a:t>dilakukannya</a:t>
            </a:r>
            <a:r>
              <a:rPr lang="en-US" sz="3600" dirty="0"/>
              <a:t>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dirty="0" err="1"/>
              <a:t>pengadilan</a:t>
            </a:r>
            <a:r>
              <a:rPr lang="en-US" sz="3600" dirty="0"/>
              <a:t> Allah </a:t>
            </a:r>
            <a:r>
              <a:rPr lang="en-US" sz="3600" dirty="0" err="1"/>
              <a:t>berlaku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tiap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189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CC4D9-C475-41CD-B36D-2C3F92164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338" y="600837"/>
            <a:ext cx="9613861" cy="5866223"/>
          </a:xfrm>
        </p:spPr>
        <p:txBody>
          <a:bodyPr>
            <a:noAutofit/>
          </a:bodyPr>
          <a:lstStyle/>
          <a:p>
            <a:r>
              <a:rPr lang="en-US" sz="3600" dirty="0" err="1"/>
              <a:t>Mereka</a:t>
            </a:r>
            <a:r>
              <a:rPr lang="en-US" sz="3600" dirty="0"/>
              <a:t> yang </a:t>
            </a:r>
            <a:r>
              <a:rPr lang="en-US" sz="3600" dirty="0" err="1"/>
              <a:t>memahami</a:t>
            </a:r>
            <a:r>
              <a:rPr lang="en-US" sz="3600" dirty="0"/>
              <a:t> </a:t>
            </a:r>
            <a:r>
              <a:rPr lang="en-US" sz="3600" dirty="0" err="1"/>
              <a:t>hal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tentu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berhati-hati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berpikir</a:t>
            </a:r>
            <a:r>
              <a:rPr lang="en-US" sz="3600" dirty="0"/>
              <a:t>, </a:t>
            </a:r>
            <a:r>
              <a:rPr lang="en-US" sz="3600" dirty="0" err="1"/>
              <a:t>bertindak</a:t>
            </a:r>
            <a:r>
              <a:rPr lang="en-US" sz="3600" dirty="0"/>
              <a:t> dan </a:t>
            </a:r>
            <a:r>
              <a:rPr lang="en-US" sz="3600" dirty="0" err="1"/>
              <a:t>berinteraksi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orang lain. </a:t>
            </a:r>
            <a:r>
              <a:rPr lang="en-US" sz="3600" dirty="0" err="1"/>
              <a:t>Pengampunan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pun </a:t>
            </a:r>
            <a:r>
              <a:rPr lang="en-US" sz="3600" dirty="0" err="1"/>
              <a:t>sempurna</a:t>
            </a:r>
            <a:r>
              <a:rPr lang="en-US" sz="3600" dirty="0"/>
              <a:t>, </a:t>
            </a:r>
            <a:r>
              <a:rPr lang="en-US" sz="3600" dirty="0" err="1"/>
              <a:t>berlaku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 yang </a:t>
            </a:r>
            <a:r>
              <a:rPr lang="en-US" sz="3600" dirty="0" err="1"/>
              <a:t>mengakui</a:t>
            </a:r>
            <a:r>
              <a:rPr lang="en-US" sz="3600" dirty="0"/>
              <a:t> </a:t>
            </a:r>
            <a:r>
              <a:rPr lang="en-US" sz="3600" dirty="0" err="1"/>
              <a:t>dirinya</a:t>
            </a:r>
            <a:r>
              <a:rPr lang="en-US" sz="3600" dirty="0"/>
              <a:t> </a:t>
            </a:r>
            <a:r>
              <a:rPr lang="en-US" sz="3600" dirty="0" err="1"/>
              <a:t>berdosa</a:t>
            </a:r>
            <a:r>
              <a:rPr lang="en-US" sz="3600" dirty="0"/>
              <a:t> di </a:t>
            </a:r>
            <a:r>
              <a:rPr lang="en-US" sz="3600" dirty="0" err="1"/>
              <a:t>hadapan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dan </a:t>
            </a:r>
            <a:r>
              <a:rPr lang="en-US" sz="3600" dirty="0" err="1"/>
              <a:t>sesama</a:t>
            </a:r>
            <a:r>
              <a:rPr lang="en-US" sz="3600" dirty="0"/>
              <a:t>, “Jadi </a:t>
            </a:r>
            <a:r>
              <a:rPr lang="en-US" sz="3600" dirty="0" err="1"/>
              <a:t>hal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tergantung</a:t>
            </a:r>
            <a:r>
              <a:rPr lang="en-US" sz="3600" dirty="0"/>
              <a:t> pada </a:t>
            </a:r>
            <a:r>
              <a:rPr lang="en-US" sz="3600" dirty="0" err="1"/>
              <a:t>kehendak</a:t>
            </a:r>
            <a:r>
              <a:rPr lang="en-US" sz="3600" dirty="0"/>
              <a:t> orang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usaha</a:t>
            </a:r>
            <a:r>
              <a:rPr lang="en-US" sz="3600" dirty="0"/>
              <a:t> orang, </a:t>
            </a:r>
            <a:r>
              <a:rPr lang="en-US" sz="3600" dirty="0" err="1"/>
              <a:t>tetapi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kemurahan</a:t>
            </a:r>
            <a:r>
              <a:rPr lang="en-US" sz="3600" dirty="0"/>
              <a:t> </a:t>
            </a:r>
            <a:r>
              <a:rPr lang="en-US" sz="3600" dirty="0" err="1"/>
              <a:t>hati</a:t>
            </a:r>
            <a:r>
              <a:rPr lang="en-US" sz="3600" dirty="0"/>
              <a:t> Allah.” (Roma, 9:16). Allah yang </a:t>
            </a:r>
            <a:r>
              <a:rPr lang="en-US" sz="3600" dirty="0" err="1"/>
              <a:t>digambarkan</a:t>
            </a:r>
            <a:r>
              <a:rPr lang="en-US" sz="3600" dirty="0"/>
              <a:t> di </a:t>
            </a:r>
            <a:r>
              <a:rPr lang="en-US" sz="3600" dirty="0" err="1"/>
              <a:t>Perjanjian</a:t>
            </a:r>
            <a:r>
              <a:rPr lang="en-US" sz="3600" dirty="0"/>
              <a:t> Lama </a:t>
            </a:r>
            <a:r>
              <a:rPr lang="en-US" sz="3600" dirty="0" err="1"/>
              <a:t>adalah</a:t>
            </a:r>
            <a:r>
              <a:rPr lang="en-US" sz="3600" dirty="0"/>
              <a:t> Allah Sang </a:t>
            </a:r>
            <a:r>
              <a:rPr lang="en-US" sz="3600" dirty="0" err="1"/>
              <a:t>Pencipta</a:t>
            </a:r>
            <a:r>
              <a:rPr lang="en-US" sz="3600" dirty="0"/>
              <a:t> yang </a:t>
            </a:r>
            <a:r>
              <a:rPr lang="en-US" sz="3600" dirty="0" err="1"/>
              <a:t>bertin-dak</a:t>
            </a:r>
            <a:r>
              <a:rPr lang="en-US" sz="3600" dirty="0"/>
              <a:t> </a:t>
            </a:r>
            <a:r>
              <a:rPr lang="en-US" sz="3600" dirty="0" err="1"/>
              <a:t>tegas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menghukum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 yang </a:t>
            </a:r>
            <a:r>
              <a:rPr lang="en-US" sz="3600" dirty="0" err="1"/>
              <a:t>bersalah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3911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7B45E-3969-41A4-BA76-F21E0BCBA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03" y="680352"/>
            <a:ext cx="9484098" cy="5746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gambaran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ketegasan</a:t>
            </a:r>
            <a:r>
              <a:rPr lang="en-US" sz="3200" dirty="0"/>
              <a:t> Allah,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lihat</a:t>
            </a:r>
            <a:r>
              <a:rPr lang="en-US" sz="3200" dirty="0"/>
              <a:t> di </a:t>
            </a:r>
            <a:r>
              <a:rPr lang="en-US" sz="3200" dirty="0" err="1"/>
              <a:t>Imamat</a:t>
            </a:r>
            <a:r>
              <a:rPr lang="en-US" sz="3200" dirty="0"/>
              <a:t> 10:1-2, “</a:t>
            </a:r>
            <a:r>
              <a:rPr lang="en-US" sz="3200" dirty="0" err="1"/>
              <a:t>Kemu-dian</a:t>
            </a:r>
            <a:r>
              <a:rPr lang="en-US" sz="3200" dirty="0"/>
              <a:t> </a:t>
            </a:r>
            <a:r>
              <a:rPr lang="en-US" sz="3200" dirty="0" err="1"/>
              <a:t>anak-anak</a:t>
            </a:r>
            <a:r>
              <a:rPr lang="en-US" sz="3200" dirty="0"/>
              <a:t> Harun, Nadab dan Abihu, masing-masing </a:t>
            </a:r>
            <a:r>
              <a:rPr lang="en-US" sz="3200" dirty="0" err="1"/>
              <a:t>mengambil</a:t>
            </a:r>
            <a:r>
              <a:rPr lang="en-US" sz="3200" dirty="0"/>
              <a:t> </a:t>
            </a:r>
            <a:r>
              <a:rPr lang="en-US" sz="3200" dirty="0" err="1"/>
              <a:t>perba-raannya</a:t>
            </a:r>
            <a:r>
              <a:rPr lang="en-US" sz="3200" dirty="0"/>
              <a:t>, </a:t>
            </a:r>
            <a:r>
              <a:rPr lang="en-US" sz="3200" dirty="0" err="1"/>
              <a:t>membubuh</a:t>
            </a:r>
            <a:r>
              <a:rPr lang="en-US" sz="3200" dirty="0"/>
              <a:t> </a:t>
            </a:r>
            <a:r>
              <a:rPr lang="en-US" sz="3200" dirty="0" err="1"/>
              <a:t>api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dalamnya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menaruh</a:t>
            </a:r>
            <a:r>
              <a:rPr lang="en-US" sz="3200" dirty="0"/>
              <a:t> </a:t>
            </a:r>
            <a:r>
              <a:rPr lang="en-US" sz="3200" dirty="0" err="1"/>
              <a:t>ukupan</a:t>
            </a:r>
            <a:r>
              <a:rPr lang="en-US" sz="3200" dirty="0"/>
              <a:t> di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api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demikian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mempersembahkan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hadapan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api</a:t>
            </a:r>
            <a:r>
              <a:rPr lang="en-US" sz="3200" dirty="0"/>
              <a:t> yang </a:t>
            </a:r>
            <a:r>
              <a:rPr lang="en-US" sz="3200" dirty="0" err="1"/>
              <a:t>asing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diperintahkan</a:t>
            </a:r>
            <a:r>
              <a:rPr lang="en-US" sz="3200" dirty="0"/>
              <a:t>-Nya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.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keluarlah</a:t>
            </a:r>
            <a:r>
              <a:rPr lang="en-US" sz="3200" dirty="0"/>
              <a:t> </a:t>
            </a:r>
            <a:r>
              <a:rPr lang="en-US" sz="3200" dirty="0" err="1"/>
              <a:t>api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hadapan</a:t>
            </a:r>
            <a:r>
              <a:rPr lang="en-US" sz="3200" dirty="0"/>
              <a:t> </a:t>
            </a:r>
            <a:r>
              <a:rPr lang="en-US" sz="3200" dirty="0" err="1"/>
              <a:t>Tuhan,lalu</a:t>
            </a:r>
            <a:r>
              <a:rPr lang="en-US" sz="3200" dirty="0"/>
              <a:t> </a:t>
            </a:r>
            <a:r>
              <a:rPr lang="en-US" sz="3200" dirty="0" err="1"/>
              <a:t>menghanguskan</a:t>
            </a:r>
            <a:r>
              <a:rPr lang="en-US" sz="3200" dirty="0"/>
              <a:t> </a:t>
            </a:r>
            <a:r>
              <a:rPr lang="en-US" sz="3200" dirty="0" err="1"/>
              <a:t>keduanya</a:t>
            </a:r>
            <a:r>
              <a:rPr lang="en-US" sz="3200" dirty="0"/>
              <a:t>,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mati</a:t>
            </a:r>
            <a:r>
              <a:rPr lang="en-US" sz="3200" dirty="0"/>
              <a:t> di </a:t>
            </a:r>
            <a:r>
              <a:rPr lang="en-US" sz="3200" dirty="0" err="1"/>
              <a:t>hadapan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8377329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373</TotalTime>
  <Words>1659</Words>
  <Application>Microsoft Office PowerPoint</Application>
  <PresentationFormat>Widescreen</PresentationFormat>
  <Paragraphs>82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Roboto-Regular</vt:lpstr>
      <vt:lpstr>Trebuchet MS</vt:lpstr>
      <vt:lpstr>Berlin</vt:lpstr>
      <vt:lpstr> Orang Tua adalah Pendidik Utama (Bag.2)</vt:lpstr>
      <vt:lpstr>Keteladanan Orang Tua bagi Anak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RANGKUMAN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Orang Tua adalah Pendidik Utama (Bag.2)</dc:title>
  <dc:creator>rikkbeef@gmail.com</dc:creator>
  <cp:lastModifiedBy>rikkbeef@gmail.com</cp:lastModifiedBy>
  <cp:revision>2</cp:revision>
  <dcterms:created xsi:type="dcterms:W3CDTF">2021-10-05T05:27:58Z</dcterms:created>
  <dcterms:modified xsi:type="dcterms:W3CDTF">2021-10-06T03:41:03Z</dcterms:modified>
</cp:coreProperties>
</file>