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462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192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15037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545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9090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556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7187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6045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115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047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368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579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8632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274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41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763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978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B020B-132D-4659-B3CC-8640CCAE4ECD}" type="datetimeFigureOut">
              <a:rPr lang="en-ID" smtClean="0"/>
              <a:t>09/11/2021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87FE-618F-4CD4-8608-C39BEA3761E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7390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4961B-6DAB-485C-8EEA-C683ACE99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n-US" dirty="0"/>
              <a:t>BAB VI</a:t>
            </a:r>
            <a:br>
              <a:rPr lang="en-US" dirty="0"/>
            </a:br>
            <a:r>
              <a:rPr lang="en-US" dirty="0"/>
              <a:t>MAKNA HIDUP BARU 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EA962-3F1D-43A7-AE3F-FCD978842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58748"/>
            <a:ext cx="9144000" cy="699052"/>
          </a:xfrm>
        </p:spPr>
        <p:txBody>
          <a:bodyPr/>
          <a:lstStyle/>
          <a:p>
            <a:pPr algn="ctr"/>
            <a:r>
              <a:rPr lang="en-US" dirty="0"/>
              <a:t>BY. NOSITA BR TARIGAN, M.PD.K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716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0E336-4D87-47DD-9736-689E44D40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Makna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Baru</a:t>
            </a:r>
            <a:br>
              <a:rPr lang="en-ID" dirty="0"/>
            </a:br>
            <a:r>
              <a:rPr lang="en-ID" dirty="0"/>
              <a:t>Ayat </a:t>
            </a:r>
            <a:r>
              <a:rPr lang="en-ID" dirty="0" err="1"/>
              <a:t>Alkitab</a:t>
            </a:r>
            <a:r>
              <a:rPr lang="en-ID" dirty="0"/>
              <a:t>: </a:t>
            </a:r>
            <a:r>
              <a:rPr lang="en-ID" dirty="0" err="1"/>
              <a:t>Yohanes</a:t>
            </a:r>
            <a:r>
              <a:rPr lang="en-ID" dirty="0"/>
              <a:t> 3:3-6, 2 </a:t>
            </a:r>
            <a:r>
              <a:rPr lang="en-ID" dirty="0" err="1"/>
              <a:t>Korintus</a:t>
            </a:r>
            <a:r>
              <a:rPr lang="en-ID" dirty="0"/>
              <a:t> 5:17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27228-381A-4AC7-9F7F-5C8BE672B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71162"/>
          </a:xfrm>
        </p:spPr>
        <p:txBody>
          <a:bodyPr>
            <a:normAutofit fontScale="85000" lnSpcReduction="20000"/>
          </a:bodyPr>
          <a:lstStyle/>
          <a:p>
            <a:r>
              <a:rPr lang="en-ID" sz="3600" dirty="0" err="1"/>
              <a:t>Apersepsi</a:t>
            </a:r>
            <a:endParaRPr lang="en-ID" sz="3600" dirty="0"/>
          </a:p>
          <a:p>
            <a:pPr algn="ctr"/>
            <a:r>
              <a:rPr lang="en-ID" sz="3600" dirty="0">
                <a:solidFill>
                  <a:srgbClr val="FFFF00"/>
                </a:solidFill>
              </a:rPr>
              <a:t>Dasar </a:t>
            </a:r>
            <a:r>
              <a:rPr lang="en-ID" sz="3600" dirty="0" err="1">
                <a:solidFill>
                  <a:srgbClr val="FFFF00"/>
                </a:solidFill>
              </a:rPr>
              <a:t>Alkitab</a:t>
            </a:r>
            <a:r>
              <a:rPr lang="en-ID" sz="3600" dirty="0">
                <a:solidFill>
                  <a:srgbClr val="FFFF00"/>
                </a:solidFill>
              </a:rPr>
              <a:t> </a:t>
            </a:r>
            <a:r>
              <a:rPr lang="en-ID" sz="3600" dirty="0" err="1">
                <a:solidFill>
                  <a:srgbClr val="FFFF00"/>
                </a:solidFill>
              </a:rPr>
              <a:t>untuk</a:t>
            </a:r>
            <a:r>
              <a:rPr lang="en-ID" sz="3600" dirty="0">
                <a:solidFill>
                  <a:srgbClr val="FFFF00"/>
                </a:solidFill>
              </a:rPr>
              <a:t> </a:t>
            </a:r>
            <a:r>
              <a:rPr lang="en-ID" sz="3600" dirty="0" err="1">
                <a:solidFill>
                  <a:srgbClr val="FFFF00"/>
                </a:solidFill>
              </a:rPr>
              <a:t>Hidup</a:t>
            </a:r>
            <a:r>
              <a:rPr lang="en-ID" sz="3600" dirty="0">
                <a:solidFill>
                  <a:srgbClr val="FFFF00"/>
                </a:solidFill>
              </a:rPr>
              <a:t> </a:t>
            </a:r>
            <a:r>
              <a:rPr lang="en-ID" sz="3600" dirty="0" err="1">
                <a:solidFill>
                  <a:srgbClr val="FFFF00"/>
                </a:solidFill>
              </a:rPr>
              <a:t>Baru</a:t>
            </a:r>
            <a:endParaRPr lang="en-ID" sz="3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ID" sz="3800" dirty="0" err="1"/>
              <a:t>Ajaran</a:t>
            </a:r>
            <a:r>
              <a:rPr lang="en-ID" sz="3800" dirty="0"/>
              <a:t> </a:t>
            </a:r>
            <a:r>
              <a:rPr lang="en-ID" sz="3800" dirty="0" err="1"/>
              <a:t>Yesus</a:t>
            </a:r>
            <a:r>
              <a:rPr lang="en-ID" sz="3800" dirty="0"/>
              <a:t> yang paling </a:t>
            </a:r>
            <a:r>
              <a:rPr lang="en-ID" sz="3800" dirty="0" err="1"/>
              <a:t>jelas</a:t>
            </a:r>
            <a:r>
              <a:rPr lang="en-ID" sz="3800" dirty="0"/>
              <a:t> </a:t>
            </a:r>
            <a:r>
              <a:rPr lang="en-ID" sz="3800" dirty="0" err="1"/>
              <a:t>tentang</a:t>
            </a:r>
            <a:r>
              <a:rPr lang="en-ID" sz="3800" dirty="0"/>
              <a:t> </a:t>
            </a:r>
            <a:r>
              <a:rPr lang="en-ID" sz="3800" dirty="0" err="1"/>
              <a:t>kelahiran</a:t>
            </a:r>
            <a:r>
              <a:rPr lang="en-ID" sz="3800" dirty="0"/>
              <a:t> </a:t>
            </a:r>
            <a:r>
              <a:rPr lang="en-ID" sz="3800" dirty="0" err="1"/>
              <a:t>baru</a:t>
            </a:r>
            <a:r>
              <a:rPr lang="en-ID" sz="3800" dirty="0"/>
              <a:t> </a:t>
            </a:r>
            <a:r>
              <a:rPr lang="en-ID" sz="3800" dirty="0" err="1"/>
              <a:t>dapat</a:t>
            </a:r>
            <a:r>
              <a:rPr lang="en-ID" sz="3800" dirty="0"/>
              <a:t> </a:t>
            </a:r>
            <a:r>
              <a:rPr lang="en-ID" sz="3800" dirty="0" err="1"/>
              <a:t>kita</a:t>
            </a:r>
            <a:r>
              <a:rPr lang="en-ID" sz="3800" dirty="0"/>
              <a:t> </a:t>
            </a:r>
            <a:r>
              <a:rPr lang="en-ID" sz="3800" dirty="0" err="1"/>
              <a:t>temukandalam</a:t>
            </a:r>
            <a:r>
              <a:rPr lang="en-ID" sz="3800" dirty="0"/>
              <a:t> </a:t>
            </a:r>
            <a:r>
              <a:rPr lang="en-ID" sz="3800" dirty="0" err="1"/>
              <a:t>penegasan</a:t>
            </a:r>
            <a:r>
              <a:rPr lang="en-ID" sz="3800" dirty="0"/>
              <a:t> dan </a:t>
            </a:r>
            <a:r>
              <a:rPr lang="en-ID" sz="3800" dirty="0" err="1"/>
              <a:t>penjelasan</a:t>
            </a:r>
            <a:r>
              <a:rPr lang="en-ID" sz="3800" dirty="0"/>
              <a:t>-Nya di </a:t>
            </a:r>
            <a:r>
              <a:rPr lang="en-ID" sz="3800" dirty="0" err="1"/>
              <a:t>dalam</a:t>
            </a:r>
            <a:r>
              <a:rPr lang="en-ID" sz="3800" dirty="0"/>
              <a:t> </a:t>
            </a:r>
            <a:r>
              <a:rPr lang="en-ID" sz="3800" dirty="0" err="1"/>
              <a:t>percakapan</a:t>
            </a:r>
            <a:r>
              <a:rPr lang="en-ID" sz="3800" dirty="0"/>
              <a:t> </a:t>
            </a:r>
            <a:r>
              <a:rPr lang="en-ID" sz="3800" dirty="0" err="1"/>
              <a:t>Yesus</a:t>
            </a:r>
            <a:r>
              <a:rPr lang="en-ID" sz="3800" dirty="0"/>
              <a:t> </a:t>
            </a:r>
            <a:r>
              <a:rPr lang="en-ID" sz="3800" dirty="0" err="1"/>
              <a:t>denganNikodemus</a:t>
            </a:r>
            <a:r>
              <a:rPr lang="en-ID" sz="3800" dirty="0"/>
              <a:t> (</a:t>
            </a:r>
            <a:r>
              <a:rPr lang="en-ID" sz="3800" dirty="0" err="1"/>
              <a:t>Yohanes</a:t>
            </a:r>
            <a:r>
              <a:rPr lang="en-ID" sz="3800" dirty="0"/>
              <a:t> 3), yang </a:t>
            </a:r>
            <a:r>
              <a:rPr lang="en-ID" sz="3800" dirty="0" err="1"/>
              <a:t>sangat</a:t>
            </a:r>
            <a:r>
              <a:rPr lang="en-ID" sz="3800" dirty="0"/>
              <a:t> </a:t>
            </a:r>
            <a:r>
              <a:rPr lang="en-ID" sz="3800" dirty="0" err="1"/>
              <a:t>terkenal</a:t>
            </a:r>
            <a:r>
              <a:rPr lang="en-ID" sz="3800" dirty="0"/>
              <a:t>. </a:t>
            </a:r>
            <a:r>
              <a:rPr lang="en-ID" sz="3800" dirty="0" err="1"/>
              <a:t>Perhatikan</a:t>
            </a:r>
            <a:r>
              <a:rPr lang="en-ID" sz="3800" dirty="0"/>
              <a:t> </a:t>
            </a:r>
            <a:r>
              <a:rPr lang="en-ID" sz="3800" dirty="0" err="1"/>
              <a:t>penjelasan</a:t>
            </a:r>
            <a:r>
              <a:rPr lang="en-ID" sz="3800" dirty="0"/>
              <a:t> </a:t>
            </a:r>
            <a:r>
              <a:rPr lang="en-ID" sz="3800" dirty="0" err="1"/>
              <a:t>Yesus</a:t>
            </a:r>
            <a:r>
              <a:rPr lang="en-ID" sz="3800" dirty="0"/>
              <a:t> pada </a:t>
            </a:r>
            <a:r>
              <a:rPr lang="en-ID" sz="3800" dirty="0" err="1"/>
              <a:t>ayaat</a:t>
            </a:r>
            <a:r>
              <a:rPr lang="en-ID" sz="3800" dirty="0"/>
              <a:t> 5, “… </a:t>
            </a:r>
            <a:r>
              <a:rPr lang="en-ID" sz="3800" dirty="0" err="1"/>
              <a:t>Aku</a:t>
            </a:r>
            <a:r>
              <a:rPr lang="en-ID" sz="3800" dirty="0"/>
              <a:t> </a:t>
            </a:r>
            <a:r>
              <a:rPr lang="en-ID" sz="3800" dirty="0" err="1"/>
              <a:t>berkata</a:t>
            </a:r>
            <a:r>
              <a:rPr lang="en-ID" sz="3800" dirty="0"/>
              <a:t> </a:t>
            </a:r>
            <a:r>
              <a:rPr lang="en-ID" sz="3800" dirty="0" err="1"/>
              <a:t>kepadamu</a:t>
            </a:r>
            <a:r>
              <a:rPr lang="en-ID" sz="3800" dirty="0"/>
              <a:t>, </a:t>
            </a:r>
            <a:r>
              <a:rPr lang="en-ID" sz="3800" dirty="0" err="1"/>
              <a:t>sesungguhnya</a:t>
            </a:r>
            <a:r>
              <a:rPr lang="en-ID" sz="3800" dirty="0"/>
              <a:t> </a:t>
            </a:r>
            <a:r>
              <a:rPr lang="en-ID" sz="3800" dirty="0" err="1"/>
              <a:t>jika</a:t>
            </a:r>
            <a:r>
              <a:rPr lang="en-ID" sz="3800" dirty="0"/>
              <a:t> </a:t>
            </a:r>
            <a:r>
              <a:rPr lang="en-ID" sz="3800" dirty="0" err="1"/>
              <a:t>seorang</a:t>
            </a:r>
            <a:r>
              <a:rPr lang="en-ID" sz="3800" dirty="0"/>
              <a:t> </a:t>
            </a:r>
            <a:r>
              <a:rPr lang="en-ID" sz="3800" dirty="0" err="1"/>
              <a:t>tidakdilahirkan</a:t>
            </a:r>
            <a:r>
              <a:rPr lang="en-ID" sz="3800" dirty="0"/>
              <a:t> </a:t>
            </a:r>
            <a:r>
              <a:rPr lang="en-ID" sz="3800" dirty="0" err="1"/>
              <a:t>kembali</a:t>
            </a:r>
            <a:r>
              <a:rPr lang="en-ID" sz="3800" dirty="0"/>
              <a:t>, </a:t>
            </a:r>
            <a:r>
              <a:rPr lang="en-ID" sz="3800" dirty="0" err="1"/>
              <a:t>ia</a:t>
            </a:r>
            <a:r>
              <a:rPr lang="en-ID" sz="3800" dirty="0"/>
              <a:t> </a:t>
            </a:r>
            <a:r>
              <a:rPr lang="en-ID" sz="3800" dirty="0" err="1"/>
              <a:t>tidak</a:t>
            </a:r>
            <a:r>
              <a:rPr lang="en-ID" sz="3800" dirty="0"/>
              <a:t> </a:t>
            </a:r>
            <a:r>
              <a:rPr lang="en-ID" sz="3800" dirty="0" err="1"/>
              <a:t>dapat</a:t>
            </a:r>
            <a:r>
              <a:rPr lang="en-ID" sz="3800" dirty="0"/>
              <a:t> </a:t>
            </a:r>
            <a:r>
              <a:rPr lang="en-ID" sz="3800" dirty="0" err="1"/>
              <a:t>melihat</a:t>
            </a:r>
            <a:r>
              <a:rPr lang="en-ID" sz="3800" dirty="0"/>
              <a:t> Kerajaan Allah.”</a:t>
            </a:r>
          </a:p>
        </p:txBody>
      </p:sp>
    </p:spTree>
    <p:extLst>
      <p:ext uri="{BB962C8B-B14F-4D97-AF65-F5344CB8AC3E}">
        <p14:creationId xmlns:p14="http://schemas.microsoft.com/office/powerpoint/2010/main" val="30990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F41CC-DF45-4DD8-A1C8-09FBBDF9D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80350"/>
            <a:ext cx="9613861" cy="5693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200" dirty="0"/>
              <a:t>	</a:t>
            </a:r>
            <a:r>
              <a:rPr lang="en-ID" sz="3200" dirty="0" err="1"/>
              <a:t>Hidup</a:t>
            </a:r>
            <a:r>
              <a:rPr lang="en-ID" sz="3200" dirty="0"/>
              <a:t> </a:t>
            </a:r>
            <a:r>
              <a:rPr lang="en-ID" sz="3200" dirty="0" err="1"/>
              <a:t>baru</a:t>
            </a:r>
            <a:r>
              <a:rPr lang="en-ID" sz="3200" dirty="0"/>
              <a:t> </a:t>
            </a:r>
            <a:r>
              <a:rPr lang="en-ID" sz="3200" dirty="0" err="1"/>
              <a:t>mengandung</a:t>
            </a:r>
            <a:r>
              <a:rPr lang="en-ID" sz="3200" dirty="0"/>
              <a:t> </a:t>
            </a:r>
            <a:r>
              <a:rPr lang="en-ID" sz="3200" dirty="0" err="1"/>
              <a:t>makna</a:t>
            </a:r>
            <a:r>
              <a:rPr lang="en-ID" sz="3200" dirty="0"/>
              <a:t> </a:t>
            </a:r>
            <a:r>
              <a:rPr lang="en-ID" sz="3200" dirty="0" err="1"/>
              <a:t>kekudusan</a:t>
            </a:r>
            <a:r>
              <a:rPr lang="en-ID" sz="3200" dirty="0"/>
              <a:t>. Karena Allah </a:t>
            </a:r>
            <a:r>
              <a:rPr lang="en-ID" sz="3200" dirty="0" err="1"/>
              <a:t>itu</a:t>
            </a:r>
            <a:r>
              <a:rPr lang="en-ID" sz="3200" dirty="0"/>
              <a:t> kudus dan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berdosa</a:t>
            </a:r>
            <a:r>
              <a:rPr lang="en-ID" sz="3200" dirty="0"/>
              <a:t>, </a:t>
            </a:r>
            <a:r>
              <a:rPr lang="en-ID" sz="3200" dirty="0" err="1"/>
              <a:t>maka</a:t>
            </a:r>
            <a:r>
              <a:rPr lang="en-ID" sz="3200" dirty="0"/>
              <a:t> </a:t>
            </a:r>
            <a:r>
              <a:rPr lang="en-ID" sz="3200" dirty="0" err="1"/>
              <a:t>hanya</a:t>
            </a:r>
            <a:r>
              <a:rPr lang="en-ID" sz="3200" dirty="0"/>
              <a:t> </a:t>
            </a:r>
            <a:r>
              <a:rPr lang="en-ID" sz="3200" dirty="0" err="1"/>
              <a:t>mereka</a:t>
            </a:r>
            <a:r>
              <a:rPr lang="en-ID" sz="3200" dirty="0"/>
              <a:t> yang </a:t>
            </a:r>
            <a:r>
              <a:rPr lang="en-ID" sz="3200" dirty="0" err="1"/>
              <a:t>suci</a:t>
            </a:r>
            <a:r>
              <a:rPr lang="en-ID" sz="3200" dirty="0"/>
              <a:t> </a:t>
            </a:r>
            <a:r>
              <a:rPr lang="en-ID" sz="3200" dirty="0" err="1"/>
              <a:t>hatinya</a:t>
            </a:r>
            <a:r>
              <a:rPr lang="en-ID" sz="3200" dirty="0"/>
              <a:t> yang </a:t>
            </a:r>
            <a:r>
              <a:rPr lang="en-ID" sz="3200" dirty="0" err="1"/>
              <a:t>dapat</a:t>
            </a:r>
            <a:r>
              <a:rPr lang="en-ID" sz="3200" dirty="0"/>
              <a:t> </a:t>
            </a:r>
            <a:r>
              <a:rPr lang="en-ID" sz="3200" dirty="0" err="1"/>
              <a:t>melihat</a:t>
            </a:r>
            <a:r>
              <a:rPr lang="en-ID" sz="3200" dirty="0"/>
              <a:t> Allah (</a:t>
            </a:r>
            <a:r>
              <a:rPr lang="en-ID" sz="3200" dirty="0" err="1"/>
              <a:t>Matius</a:t>
            </a:r>
            <a:r>
              <a:rPr lang="en-ID" sz="3200" dirty="0"/>
              <a:t> 5:8). </a:t>
            </a:r>
            <a:r>
              <a:rPr lang="en-ID" sz="3200" dirty="0" err="1"/>
              <a:t>Jelas</a:t>
            </a:r>
            <a:r>
              <a:rPr lang="en-ID" sz="3200" dirty="0"/>
              <a:t> </a:t>
            </a:r>
            <a:r>
              <a:rPr lang="en-ID" sz="3200" dirty="0" err="1"/>
              <a:t>hal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bukanlah</a:t>
            </a:r>
            <a:r>
              <a:rPr lang="en-ID" sz="3200" dirty="0"/>
              <a:t> </a:t>
            </a:r>
            <a:r>
              <a:rPr lang="en-ID" sz="3200" dirty="0" err="1"/>
              <a:t>karya</a:t>
            </a:r>
            <a:r>
              <a:rPr lang="en-ID" sz="3200" dirty="0"/>
              <a:t> </a:t>
            </a:r>
            <a:r>
              <a:rPr lang="en-ID" sz="3200" dirty="0" err="1"/>
              <a:t>manusia</a:t>
            </a:r>
            <a:r>
              <a:rPr lang="en-ID" sz="3200" dirty="0"/>
              <a:t>, </a:t>
            </a:r>
            <a:r>
              <a:rPr lang="en-ID" sz="3200" dirty="0" err="1"/>
              <a:t>melainkan</a:t>
            </a:r>
            <a:r>
              <a:rPr lang="en-ID" sz="3200" dirty="0"/>
              <a:t> </a:t>
            </a:r>
            <a:r>
              <a:rPr lang="en-ID" sz="3200" dirty="0" err="1"/>
              <a:t>karya</a:t>
            </a:r>
            <a:r>
              <a:rPr lang="en-ID" sz="3200" dirty="0"/>
              <a:t> Allah </a:t>
            </a:r>
            <a:r>
              <a:rPr lang="en-ID" sz="3200" dirty="0" err="1"/>
              <a:t>sendiri</a:t>
            </a:r>
            <a:r>
              <a:rPr lang="en-ID" sz="3200" dirty="0"/>
              <a:t>.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memulihkan</a:t>
            </a:r>
            <a:r>
              <a:rPr lang="en-ID" sz="3200" dirty="0"/>
              <a:t> </a:t>
            </a:r>
            <a:r>
              <a:rPr lang="en-ID" sz="3200" dirty="0" err="1"/>
              <a:t>kondisi</a:t>
            </a:r>
            <a:r>
              <a:rPr lang="en-ID" sz="3200" dirty="0"/>
              <a:t> </a:t>
            </a:r>
            <a:r>
              <a:rPr lang="en-ID" sz="3200" dirty="0" err="1"/>
              <a:t>manusia</a:t>
            </a:r>
            <a:r>
              <a:rPr lang="en-ID" sz="3200" dirty="0"/>
              <a:t> yang </a:t>
            </a:r>
            <a:r>
              <a:rPr lang="en-ID" sz="3200" dirty="0" err="1"/>
              <a:t>sudah</a:t>
            </a:r>
            <a:r>
              <a:rPr lang="en-ID" sz="3200" dirty="0"/>
              <a:t> </a:t>
            </a:r>
            <a:r>
              <a:rPr lang="en-ID" sz="3200" dirty="0" err="1"/>
              <a:t>rusak</a:t>
            </a:r>
            <a:r>
              <a:rPr lang="en-ID" sz="3200" dirty="0"/>
              <a:t> </a:t>
            </a:r>
            <a:r>
              <a:rPr lang="en-ID" sz="3200" dirty="0" err="1"/>
              <a:t>itulah</a:t>
            </a:r>
            <a:r>
              <a:rPr lang="en-ID" sz="3200" dirty="0"/>
              <a:t> </a:t>
            </a:r>
            <a:r>
              <a:rPr lang="en-ID" sz="3200" dirty="0" err="1"/>
              <a:t>Yesus</a:t>
            </a:r>
            <a:r>
              <a:rPr lang="en-ID" sz="3200" dirty="0"/>
              <a:t> </a:t>
            </a:r>
            <a:r>
              <a:rPr lang="en-ID" sz="3200" dirty="0" err="1"/>
              <a:t>telah</a:t>
            </a:r>
            <a:r>
              <a:rPr lang="en-ID" sz="3200" dirty="0"/>
              <a:t> </a:t>
            </a:r>
            <a:r>
              <a:rPr lang="en-ID" sz="3200" dirty="0" err="1"/>
              <a:t>datang</a:t>
            </a:r>
            <a:r>
              <a:rPr lang="en-ID" sz="3200" dirty="0"/>
              <a:t>. Kata </a:t>
            </a:r>
            <a:r>
              <a:rPr lang="en-ID" sz="3200" dirty="0" err="1"/>
              <a:t>Yesus</a:t>
            </a:r>
            <a:r>
              <a:rPr lang="en-ID" sz="3200" dirty="0"/>
              <a:t>, “</a:t>
            </a:r>
            <a:r>
              <a:rPr lang="en-ID" sz="3200" dirty="0" err="1"/>
              <a:t>Sebab</a:t>
            </a:r>
            <a:r>
              <a:rPr lang="en-ID" sz="3200" dirty="0"/>
              <a:t> Anak </a:t>
            </a:r>
            <a:r>
              <a:rPr lang="en-ID" sz="3200" dirty="0" err="1"/>
              <a:t>Manusia</a:t>
            </a:r>
            <a:r>
              <a:rPr lang="en-ID" sz="3200" dirty="0"/>
              <a:t> </a:t>
            </a:r>
            <a:r>
              <a:rPr lang="en-ID" sz="3200" dirty="0" err="1"/>
              <a:t>datang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mencari</a:t>
            </a:r>
            <a:r>
              <a:rPr lang="en-ID" sz="3200" dirty="0"/>
              <a:t> dan </a:t>
            </a:r>
            <a:r>
              <a:rPr lang="en-ID" sz="3200" dirty="0" err="1"/>
              <a:t>menyelamatkan</a:t>
            </a:r>
            <a:r>
              <a:rPr lang="en-ID" sz="3200" dirty="0"/>
              <a:t> yang </a:t>
            </a:r>
            <a:r>
              <a:rPr lang="en-ID" sz="3200" dirty="0" err="1"/>
              <a:t>hilang</a:t>
            </a:r>
            <a:r>
              <a:rPr lang="en-ID" sz="3200" dirty="0"/>
              <a:t>” (Lukas 19:10).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tampak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perumpamaan</a:t>
            </a:r>
            <a:r>
              <a:rPr lang="en-ID" sz="3200" dirty="0"/>
              <a:t> </a:t>
            </a:r>
            <a:r>
              <a:rPr lang="en-ID" sz="3200" dirty="0" err="1"/>
              <a:t>tentang</a:t>
            </a:r>
            <a:r>
              <a:rPr lang="en-ID" sz="3200" dirty="0"/>
              <a:t> Anak yang </a:t>
            </a:r>
            <a:r>
              <a:rPr lang="en-ID" sz="3200" dirty="0" err="1"/>
              <a:t>Hilang</a:t>
            </a:r>
            <a:r>
              <a:rPr lang="en-ID" sz="3200" dirty="0"/>
              <a:t> yang </a:t>
            </a:r>
            <a:r>
              <a:rPr lang="en-ID" sz="3200" dirty="0" err="1"/>
              <a:t>mengatakan</a:t>
            </a:r>
            <a:r>
              <a:rPr lang="en-ID" sz="3200" dirty="0"/>
              <a:t>, “</a:t>
            </a:r>
            <a:r>
              <a:rPr lang="en-ID" sz="3200" dirty="0" err="1"/>
              <a:t>Sebab</a:t>
            </a:r>
            <a:r>
              <a:rPr lang="en-ID" sz="3200" dirty="0"/>
              <a:t> </a:t>
            </a:r>
            <a:r>
              <a:rPr lang="en-ID" sz="3200" dirty="0" err="1"/>
              <a:t>anakku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 </a:t>
            </a:r>
            <a:r>
              <a:rPr lang="en-ID" sz="3200" dirty="0" err="1"/>
              <a:t>telah</a:t>
            </a:r>
            <a:r>
              <a:rPr lang="en-ID" sz="3200" dirty="0"/>
              <a:t> </a:t>
            </a:r>
            <a:r>
              <a:rPr lang="en-ID" sz="3200" dirty="0" err="1"/>
              <a:t>mati</a:t>
            </a:r>
            <a:r>
              <a:rPr lang="en-ID" sz="3200" dirty="0"/>
              <a:t> dan </a:t>
            </a:r>
            <a:r>
              <a:rPr lang="en-ID" sz="3200" dirty="0" err="1"/>
              <a:t>menjadi</a:t>
            </a:r>
            <a:r>
              <a:rPr lang="en-ID" sz="3200" dirty="0"/>
              <a:t> </a:t>
            </a:r>
            <a:r>
              <a:rPr lang="en-ID" sz="3200" dirty="0" err="1"/>
              <a:t>hidup</a:t>
            </a:r>
            <a:r>
              <a:rPr lang="en-ID" sz="3200" dirty="0"/>
              <a:t> </a:t>
            </a:r>
            <a:r>
              <a:rPr lang="en-ID" sz="3200" dirty="0" err="1"/>
              <a:t>kembali</a:t>
            </a:r>
            <a:r>
              <a:rPr lang="en-ID" sz="3200" dirty="0"/>
              <a:t>…” (Lukas 15: 24).</a:t>
            </a:r>
          </a:p>
        </p:txBody>
      </p:sp>
    </p:spTree>
    <p:extLst>
      <p:ext uri="{BB962C8B-B14F-4D97-AF65-F5344CB8AC3E}">
        <p14:creationId xmlns:p14="http://schemas.microsoft.com/office/powerpoint/2010/main" val="57444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4BE4-8D5A-4D06-A947-830F2C37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Kapan lahir baru itu terjadi? Ada banyak pendapat yang berbeda: Pentakosta, GBI.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14AB3-B67F-43EE-AE52-D27A17EA9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69944"/>
          </a:xfrm>
        </p:spPr>
        <p:txBody>
          <a:bodyPr>
            <a:normAutofit fontScale="92500" lnSpcReduction="10000"/>
          </a:bodyPr>
          <a:lstStyle/>
          <a:p>
            <a:r>
              <a:rPr lang="en-ID" sz="3600" dirty="0" err="1"/>
              <a:t>Semua</a:t>
            </a:r>
            <a:r>
              <a:rPr lang="en-ID" sz="3600" dirty="0"/>
              <a:t> orang </a:t>
            </a:r>
            <a:r>
              <a:rPr lang="en-ID" sz="3600" dirty="0" err="1"/>
              <a:t>tahu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Paulus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pernah</a:t>
            </a:r>
            <a:r>
              <a:rPr lang="en-ID" sz="3600" dirty="0"/>
              <a:t> m </a:t>
            </a:r>
            <a:r>
              <a:rPr lang="en-ID" sz="3600" dirty="0" err="1"/>
              <a:t>enjadi</a:t>
            </a:r>
            <a:r>
              <a:rPr lang="en-ID" sz="3600" dirty="0"/>
              <a:t> murid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dantidak</a:t>
            </a:r>
            <a:r>
              <a:rPr lang="en-ID" sz="3600" dirty="0"/>
              <a:t> </a:t>
            </a:r>
            <a:r>
              <a:rPr lang="en-ID" sz="3600" dirty="0" err="1"/>
              <a:t>pernah</a:t>
            </a:r>
            <a:r>
              <a:rPr lang="en-ID" sz="3600" dirty="0"/>
              <a:t> </a:t>
            </a:r>
            <a:r>
              <a:rPr lang="en-ID" sz="3600" dirty="0" err="1"/>
              <a:t>berjumpa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saat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masih</a:t>
            </a:r>
            <a:r>
              <a:rPr lang="en-ID" sz="3600" dirty="0"/>
              <a:t> </a:t>
            </a:r>
            <a:r>
              <a:rPr lang="en-ID" sz="3600" dirty="0" err="1"/>
              <a:t>ada</a:t>
            </a:r>
            <a:r>
              <a:rPr lang="en-ID" sz="3600" dirty="0"/>
              <a:t> di dunia, </a:t>
            </a:r>
            <a:r>
              <a:rPr lang="en-ID" sz="3600" dirty="0" err="1"/>
              <a:t>seperti</a:t>
            </a:r>
            <a:r>
              <a:rPr lang="en-ID" sz="3600" dirty="0"/>
              <a:t> Petrus, </a:t>
            </a:r>
            <a:r>
              <a:rPr lang="en-ID" sz="3600" dirty="0" err="1"/>
              <a:t>Yohanes</a:t>
            </a:r>
            <a:r>
              <a:rPr lang="en-ID" sz="3600" dirty="0"/>
              <a:t>, </a:t>
            </a:r>
            <a:r>
              <a:rPr lang="en-ID" sz="3600" dirty="0" err="1"/>
              <a:t>Yakobus</a:t>
            </a:r>
            <a:r>
              <a:rPr lang="en-ID" sz="3600" dirty="0"/>
              <a:t>.</a:t>
            </a:r>
          </a:p>
          <a:p>
            <a:r>
              <a:rPr lang="en-ID" sz="3600" dirty="0" err="1"/>
              <a:t>Perjumpaannya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mengubah</a:t>
            </a:r>
            <a:r>
              <a:rPr lang="en-ID" sz="3600" dirty="0"/>
              <a:t> </a:t>
            </a:r>
            <a:r>
              <a:rPr lang="en-ID" sz="3600" dirty="0" err="1"/>
              <a:t>perjalanan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Paulus </a:t>
            </a:r>
            <a:r>
              <a:rPr lang="en-ID" sz="3600" dirty="0" err="1"/>
              <a:t>secara</a:t>
            </a:r>
            <a:r>
              <a:rPr lang="en-ID" sz="3600" dirty="0"/>
              <a:t> </a:t>
            </a:r>
            <a:r>
              <a:rPr lang="en-ID" sz="3600" dirty="0" err="1"/>
              <a:t>total.Dari</a:t>
            </a:r>
            <a:r>
              <a:rPr lang="en-ID" sz="3600" dirty="0"/>
              <a:t> </a:t>
            </a:r>
            <a:r>
              <a:rPr lang="en-ID" sz="3600" dirty="0" err="1"/>
              <a:t>seorang</a:t>
            </a:r>
            <a:r>
              <a:rPr lang="en-ID" sz="3600" dirty="0"/>
              <a:t> </a:t>
            </a:r>
            <a:r>
              <a:rPr lang="en-ID" sz="3600" dirty="0" err="1"/>
              <a:t>penganiaya</a:t>
            </a:r>
            <a:r>
              <a:rPr lang="en-ID" sz="3600" dirty="0"/>
              <a:t> </a:t>
            </a:r>
            <a:r>
              <a:rPr lang="en-ID" sz="3600" dirty="0" err="1"/>
              <a:t>umat</a:t>
            </a:r>
            <a:r>
              <a:rPr lang="en-ID" sz="3600" dirty="0"/>
              <a:t> Kristen, </a:t>
            </a:r>
            <a:r>
              <a:rPr lang="en-ID" sz="3600" dirty="0" err="1"/>
              <a:t>ia</a:t>
            </a:r>
            <a:r>
              <a:rPr lang="en-ID" sz="3600" dirty="0"/>
              <a:t> </a:t>
            </a:r>
            <a:r>
              <a:rPr lang="en-ID" sz="3600" dirty="0" err="1"/>
              <a:t>berubah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pemberita</a:t>
            </a:r>
            <a:r>
              <a:rPr lang="en-ID" sz="3600" dirty="0"/>
              <a:t> </a:t>
            </a:r>
            <a:r>
              <a:rPr lang="en-ID" sz="3600" dirty="0" err="1"/>
              <a:t>Injil</a:t>
            </a:r>
            <a:r>
              <a:rPr lang="en-ID" sz="3600" dirty="0"/>
              <a:t> yang paling </a:t>
            </a:r>
            <a:r>
              <a:rPr lang="en-ID" sz="3600" dirty="0" err="1"/>
              <a:t>bersemangat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348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56B5A-1224-4381-B2E3-2D568F16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40595"/>
            <a:ext cx="9613861" cy="58132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4000" dirty="0"/>
              <a:t>“</a:t>
            </a:r>
            <a:r>
              <a:rPr lang="en-ID" sz="4000" dirty="0" err="1"/>
              <a:t>Tetapi</a:t>
            </a:r>
            <a:r>
              <a:rPr lang="en-ID" sz="4000" dirty="0"/>
              <a:t> </a:t>
            </a:r>
            <a:r>
              <a:rPr lang="en-ID" sz="4000" dirty="0" err="1"/>
              <a:t>irman</a:t>
            </a:r>
            <a:r>
              <a:rPr lang="en-ID" sz="4000" dirty="0"/>
              <a:t> </a:t>
            </a:r>
            <a:r>
              <a:rPr lang="en-ID" sz="4000" dirty="0" err="1"/>
              <a:t>Tuhan</a:t>
            </a:r>
            <a:r>
              <a:rPr lang="en-ID" sz="4000" dirty="0"/>
              <a:t> </a:t>
            </a:r>
            <a:r>
              <a:rPr lang="en-ID" sz="4000" dirty="0" err="1"/>
              <a:t>kepadanya</a:t>
            </a:r>
            <a:r>
              <a:rPr lang="en-ID" sz="4000" dirty="0"/>
              <a:t>: “</a:t>
            </a:r>
            <a:r>
              <a:rPr lang="en-ID" sz="4000" dirty="0" err="1"/>
              <a:t>Pergilah</a:t>
            </a:r>
            <a:r>
              <a:rPr lang="en-ID" sz="4000" dirty="0"/>
              <a:t>, </a:t>
            </a:r>
            <a:r>
              <a:rPr lang="en-ID" sz="4000" dirty="0" err="1"/>
              <a:t>sebab</a:t>
            </a:r>
            <a:r>
              <a:rPr lang="en-ID" sz="4000" dirty="0"/>
              <a:t> orang </a:t>
            </a:r>
            <a:r>
              <a:rPr lang="en-ID" sz="4000" dirty="0" err="1"/>
              <a:t>ini</a:t>
            </a:r>
            <a:r>
              <a:rPr lang="en-ID" sz="4000" dirty="0"/>
              <a:t> </a:t>
            </a:r>
            <a:r>
              <a:rPr lang="en-ID" sz="4000" dirty="0" err="1"/>
              <a:t>adalahalat</a:t>
            </a:r>
            <a:r>
              <a:rPr lang="en-ID" sz="4000" dirty="0"/>
              <a:t> </a:t>
            </a:r>
            <a:r>
              <a:rPr lang="en-ID" sz="4000" dirty="0" err="1"/>
              <a:t>pilihan</a:t>
            </a:r>
            <a:r>
              <a:rPr lang="en-ID" sz="4000" dirty="0"/>
              <a:t> </a:t>
            </a:r>
            <a:r>
              <a:rPr lang="en-ID" sz="4000" dirty="0" err="1"/>
              <a:t>bagi</a:t>
            </a:r>
            <a:r>
              <a:rPr lang="en-ID" sz="4000" dirty="0"/>
              <a:t>-Ku </a:t>
            </a:r>
            <a:r>
              <a:rPr lang="en-ID" sz="4000" dirty="0" err="1"/>
              <a:t>untuk</a:t>
            </a:r>
            <a:r>
              <a:rPr lang="en-ID" sz="4000" dirty="0"/>
              <a:t> </a:t>
            </a:r>
            <a:r>
              <a:rPr lang="en-ID" sz="4000" dirty="0" err="1"/>
              <a:t>memberitakan</a:t>
            </a:r>
            <a:r>
              <a:rPr lang="en-ID" sz="4000" dirty="0"/>
              <a:t> </a:t>
            </a:r>
            <a:r>
              <a:rPr lang="en-ID" sz="4000" dirty="0" err="1"/>
              <a:t>nama</a:t>
            </a:r>
            <a:r>
              <a:rPr lang="en-ID" sz="4000" dirty="0"/>
              <a:t>-Ku </a:t>
            </a:r>
            <a:r>
              <a:rPr lang="en-ID" sz="4000" dirty="0" err="1"/>
              <a:t>kepada</a:t>
            </a:r>
            <a:r>
              <a:rPr lang="en-ID" sz="4000" dirty="0"/>
              <a:t> </a:t>
            </a:r>
            <a:r>
              <a:rPr lang="en-ID" sz="4000" dirty="0" err="1"/>
              <a:t>bangsa-bangsalain</a:t>
            </a:r>
            <a:r>
              <a:rPr lang="en-ID" sz="4000" dirty="0"/>
              <a:t> </a:t>
            </a:r>
            <a:r>
              <a:rPr lang="en-ID" sz="4000" dirty="0" err="1"/>
              <a:t>serta</a:t>
            </a:r>
            <a:r>
              <a:rPr lang="en-ID" sz="4000" dirty="0"/>
              <a:t> raja-raja dan orang-orang Israel. </a:t>
            </a:r>
            <a:r>
              <a:rPr lang="en-ID" sz="4000" dirty="0" err="1"/>
              <a:t>Aku</a:t>
            </a:r>
            <a:r>
              <a:rPr lang="en-ID" sz="4000" dirty="0"/>
              <a:t> </a:t>
            </a:r>
            <a:r>
              <a:rPr lang="en-ID" sz="4000" dirty="0" err="1"/>
              <a:t>sendiri</a:t>
            </a:r>
            <a:r>
              <a:rPr lang="en-ID" sz="4000" dirty="0"/>
              <a:t> </a:t>
            </a:r>
            <a:r>
              <a:rPr lang="en-ID" sz="4000" dirty="0" err="1"/>
              <a:t>akan</a:t>
            </a:r>
            <a:r>
              <a:rPr lang="en-ID" sz="4000" dirty="0"/>
              <a:t> </a:t>
            </a:r>
            <a:r>
              <a:rPr lang="en-ID" sz="4000" dirty="0" err="1"/>
              <a:t>menunjukkankepadanya</a:t>
            </a:r>
            <a:r>
              <a:rPr lang="en-ID" sz="4000" dirty="0"/>
              <a:t>, </a:t>
            </a:r>
            <a:r>
              <a:rPr lang="en-ID" sz="4000" dirty="0" err="1"/>
              <a:t>betapa</a:t>
            </a:r>
            <a:r>
              <a:rPr lang="en-ID" sz="4000" dirty="0"/>
              <a:t> </a:t>
            </a:r>
            <a:r>
              <a:rPr lang="en-ID" sz="4000" dirty="0" err="1"/>
              <a:t>banyak</a:t>
            </a:r>
            <a:r>
              <a:rPr lang="en-ID" sz="4000" dirty="0"/>
              <a:t> </a:t>
            </a:r>
            <a:r>
              <a:rPr lang="en-ID" sz="4000" dirty="0" err="1"/>
              <a:t>penderitaan</a:t>
            </a:r>
            <a:r>
              <a:rPr lang="en-ID" sz="4000" dirty="0"/>
              <a:t> yang </a:t>
            </a:r>
            <a:r>
              <a:rPr lang="en-ID" sz="4000" dirty="0" err="1"/>
              <a:t>harus</a:t>
            </a:r>
            <a:r>
              <a:rPr lang="en-ID" sz="4000" dirty="0"/>
              <a:t> </a:t>
            </a:r>
            <a:r>
              <a:rPr lang="en-ID" sz="4000" dirty="0" err="1"/>
              <a:t>ia</a:t>
            </a:r>
            <a:r>
              <a:rPr lang="en-ID" sz="4000" dirty="0"/>
              <a:t> </a:t>
            </a:r>
            <a:r>
              <a:rPr lang="en-ID" sz="4000" dirty="0" err="1"/>
              <a:t>tanggung</a:t>
            </a:r>
            <a:r>
              <a:rPr lang="en-ID" sz="4000" dirty="0"/>
              <a:t> oleh </a:t>
            </a:r>
            <a:r>
              <a:rPr lang="en-ID" sz="4000" dirty="0" err="1"/>
              <a:t>karena</a:t>
            </a:r>
            <a:r>
              <a:rPr lang="en-ID" sz="4000" dirty="0"/>
              <a:t> </a:t>
            </a:r>
            <a:r>
              <a:rPr lang="en-ID" sz="4000" dirty="0" err="1"/>
              <a:t>nama</a:t>
            </a:r>
            <a:r>
              <a:rPr lang="en-ID" sz="4000" dirty="0"/>
              <a:t>-Ku.” (</a:t>
            </a:r>
            <a:r>
              <a:rPr lang="en-ID" sz="4000" dirty="0" err="1"/>
              <a:t>Kisah</a:t>
            </a:r>
            <a:r>
              <a:rPr lang="en-ID" sz="4000" dirty="0"/>
              <a:t> Para Rasul 9:15-16).</a:t>
            </a:r>
          </a:p>
        </p:txBody>
      </p:sp>
    </p:spTree>
    <p:extLst>
      <p:ext uri="{BB962C8B-B14F-4D97-AF65-F5344CB8AC3E}">
        <p14:creationId xmlns:p14="http://schemas.microsoft.com/office/powerpoint/2010/main" val="229625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DDEE4-1407-492C-9C4B-CF0B28A8D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3" y="667098"/>
            <a:ext cx="9613861" cy="57469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 err="1"/>
              <a:t>Perjumpaan</a:t>
            </a:r>
            <a:r>
              <a:rPr lang="en-ID" sz="3600" dirty="0"/>
              <a:t> Paulus </a:t>
            </a:r>
            <a:r>
              <a:rPr lang="en-ID" sz="3600" dirty="0" err="1"/>
              <a:t>dengan</a:t>
            </a:r>
            <a:r>
              <a:rPr lang="en-ID" sz="3600" dirty="0"/>
              <a:t> Barnabas di </a:t>
            </a:r>
            <a:r>
              <a:rPr lang="en-ID" sz="3600" dirty="0" err="1"/>
              <a:t>kota</a:t>
            </a:r>
            <a:r>
              <a:rPr lang="en-ID" sz="3600" dirty="0"/>
              <a:t> </a:t>
            </a:r>
            <a:r>
              <a:rPr lang="en-ID" sz="3600" dirty="0" err="1"/>
              <a:t>Damaskus</a:t>
            </a:r>
            <a:r>
              <a:rPr lang="en-ID" sz="3600" dirty="0"/>
              <a:t> </a:t>
            </a:r>
            <a:r>
              <a:rPr lang="en-ID" sz="3600" dirty="0" err="1"/>
              <a:t>membuat</a:t>
            </a:r>
            <a:r>
              <a:rPr lang="en-ID" sz="3600" dirty="0"/>
              <a:t> Paulus </a:t>
            </a:r>
            <a:r>
              <a:rPr lang="en-ID" sz="3600" dirty="0" err="1"/>
              <a:t>kemudian</a:t>
            </a:r>
            <a:r>
              <a:rPr lang="en-ID" sz="3600" dirty="0"/>
              <a:t> </a:t>
            </a:r>
            <a:r>
              <a:rPr lang="en-ID" sz="3600" dirty="0" err="1"/>
              <a:t>dipercayai</a:t>
            </a:r>
            <a:r>
              <a:rPr lang="en-ID" sz="3600" dirty="0"/>
              <a:t> oleh para </a:t>
            </a:r>
            <a:r>
              <a:rPr lang="en-ID" sz="3600" dirty="0" err="1"/>
              <a:t>rasul</a:t>
            </a:r>
            <a:r>
              <a:rPr lang="en-ID" sz="3600" dirty="0"/>
              <a:t> yang lain.</a:t>
            </a:r>
          </a:p>
          <a:p>
            <a:pPr marL="0" indent="0">
              <a:buNone/>
            </a:pPr>
            <a:endParaRPr lang="en-ID" sz="3600" dirty="0"/>
          </a:p>
          <a:p>
            <a:pPr marL="0" indent="0" algn="ctr">
              <a:buNone/>
            </a:pPr>
            <a:r>
              <a:rPr lang="en-ID" sz="3600" dirty="0"/>
              <a:t>“Jadi </a:t>
            </a:r>
            <a:r>
              <a:rPr lang="en-ID" sz="3600" dirty="0" err="1"/>
              <a:t>siapa</a:t>
            </a:r>
            <a:r>
              <a:rPr lang="en-ID" sz="3600" dirty="0"/>
              <a:t> yang </a:t>
            </a:r>
            <a:r>
              <a:rPr lang="en-ID" sz="3600" dirty="0" err="1"/>
              <a:t>ada</a:t>
            </a:r>
            <a:r>
              <a:rPr lang="en-ID" sz="3600" dirty="0"/>
              <a:t> di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, </a:t>
            </a:r>
            <a:r>
              <a:rPr lang="en-ID" sz="3600" dirty="0" err="1"/>
              <a:t>ia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ciptaan</a:t>
            </a:r>
            <a:r>
              <a:rPr lang="en-ID" sz="3600" dirty="0"/>
              <a:t> </a:t>
            </a:r>
            <a:r>
              <a:rPr lang="en-ID" sz="3600" dirty="0" err="1"/>
              <a:t>baru</a:t>
            </a:r>
            <a:r>
              <a:rPr lang="en-ID" sz="3600" dirty="0"/>
              <a:t>; yang </a:t>
            </a:r>
            <a:r>
              <a:rPr lang="en-ID" sz="3600" dirty="0" err="1"/>
              <a:t>lamasudah</a:t>
            </a:r>
            <a:r>
              <a:rPr lang="en-ID" sz="3600" dirty="0"/>
              <a:t> </a:t>
            </a:r>
            <a:r>
              <a:rPr lang="en-ID" sz="3600" dirty="0" err="1"/>
              <a:t>berlalu</a:t>
            </a:r>
            <a:r>
              <a:rPr lang="en-ID" sz="3600" dirty="0"/>
              <a:t>, </a:t>
            </a:r>
            <a:r>
              <a:rPr lang="en-ID" sz="3600" dirty="0" err="1"/>
              <a:t>sesungguhnya</a:t>
            </a:r>
            <a:r>
              <a:rPr lang="en-ID" sz="3600" dirty="0"/>
              <a:t> yang </a:t>
            </a:r>
            <a:r>
              <a:rPr lang="en-ID" sz="3600" dirty="0" err="1"/>
              <a:t>baru</a:t>
            </a:r>
            <a:r>
              <a:rPr lang="en-ID" sz="3600" dirty="0"/>
              <a:t> </a:t>
            </a:r>
            <a:r>
              <a:rPr lang="en-ID" sz="3600" dirty="0" err="1"/>
              <a:t>sudah</a:t>
            </a:r>
            <a:r>
              <a:rPr lang="en-ID" sz="3600" dirty="0"/>
              <a:t> </a:t>
            </a:r>
            <a:r>
              <a:rPr lang="en-ID" sz="3600" dirty="0" err="1"/>
              <a:t>datang</a:t>
            </a:r>
            <a:r>
              <a:rPr lang="en-ID" sz="3600" dirty="0"/>
              <a:t>” (2 </a:t>
            </a:r>
            <a:r>
              <a:rPr lang="en-ID" sz="3600" dirty="0" err="1"/>
              <a:t>Korintus</a:t>
            </a:r>
            <a:r>
              <a:rPr lang="en-ID" sz="3600" dirty="0"/>
              <a:t> 5:17).</a:t>
            </a:r>
          </a:p>
          <a:p>
            <a:pPr marL="0" indent="0">
              <a:buNone/>
            </a:pPr>
            <a:r>
              <a:rPr lang="en-ID" sz="3600" dirty="0" err="1"/>
              <a:t>Bagaimana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memahami</a:t>
            </a:r>
            <a:r>
              <a:rPr lang="en-ID" sz="3600" dirty="0"/>
              <a:t> </a:t>
            </a:r>
            <a:r>
              <a:rPr lang="en-ID" sz="3600" dirty="0" err="1"/>
              <a:t>ayat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450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70E36-A0DF-48AE-A7BB-D384DD74F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16" y="640595"/>
            <a:ext cx="9613861" cy="5826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Salah </a:t>
            </a:r>
            <a:r>
              <a:rPr lang="en-ID" sz="3600" dirty="0" err="1"/>
              <a:t>satu</a:t>
            </a:r>
            <a:r>
              <a:rPr lang="en-ID" sz="3600" dirty="0"/>
              <a:t> </a:t>
            </a:r>
            <a:r>
              <a:rPr lang="en-ID" sz="3600" dirty="0" err="1"/>
              <a:t>tafsiran</a:t>
            </a:r>
            <a:r>
              <a:rPr lang="en-ID" sz="3600" dirty="0"/>
              <a:t> </a:t>
            </a:r>
            <a:r>
              <a:rPr lang="en-ID" sz="3600" dirty="0" err="1"/>
              <a:t>mengatakan</a:t>
            </a:r>
            <a:r>
              <a:rPr lang="en-ID" sz="3600" dirty="0"/>
              <a:t>, “.</a:t>
            </a:r>
            <a:r>
              <a:rPr lang="en-ID" sz="3600" dirty="0" err="1"/>
              <a:t>konsekuensi</a:t>
            </a:r>
            <a:r>
              <a:rPr lang="en-ID" sz="3600" dirty="0"/>
              <a:t> </a:t>
            </a:r>
            <a:r>
              <a:rPr lang="en-ID" sz="3600" dirty="0" err="1"/>
              <a:t>Injil</a:t>
            </a:r>
            <a:r>
              <a:rPr lang="en-ID" sz="3600" dirty="0"/>
              <a:t> </a:t>
            </a:r>
            <a:r>
              <a:rPr lang="en-ID" sz="3600" dirty="0" err="1"/>
              <a:t>ialah</a:t>
            </a:r>
            <a:r>
              <a:rPr lang="en-ID" sz="3600" dirty="0"/>
              <a:t> </a:t>
            </a:r>
            <a:r>
              <a:rPr lang="en-ID" sz="3600" dirty="0" err="1"/>
              <a:t>bahwa</a:t>
            </a:r>
            <a:r>
              <a:rPr lang="en-ID" sz="3600" dirty="0"/>
              <a:t> Paulus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lagi</a:t>
            </a:r>
            <a:r>
              <a:rPr lang="en-ID" sz="3600" dirty="0"/>
              <a:t> </a:t>
            </a:r>
            <a:r>
              <a:rPr lang="en-ID" sz="3600" dirty="0" err="1"/>
              <a:t>memandang</a:t>
            </a:r>
            <a:r>
              <a:rPr lang="en-ID" sz="3600" dirty="0"/>
              <a:t> </a:t>
            </a:r>
            <a:r>
              <a:rPr lang="en-ID" sz="3600" dirty="0" err="1"/>
              <a:t>siapa</a:t>
            </a:r>
            <a:r>
              <a:rPr lang="en-ID" sz="3600" dirty="0"/>
              <a:t> pun </a:t>
            </a:r>
            <a:r>
              <a:rPr lang="en-ID" sz="3600" dirty="0" err="1"/>
              <a:t>menurut</a:t>
            </a:r>
            <a:r>
              <a:rPr lang="en-ID" sz="3600" dirty="0"/>
              <a:t> </a:t>
            </a:r>
            <a:r>
              <a:rPr lang="en-ID" sz="3600" dirty="0" err="1"/>
              <a:t>daging</a:t>
            </a:r>
            <a:r>
              <a:rPr lang="en-ID" sz="3600" dirty="0"/>
              <a:t>” (</a:t>
            </a:r>
            <a:r>
              <a:rPr lang="en-ID" sz="3600" dirty="0" err="1"/>
              <a:t>Hafeman</a:t>
            </a:r>
            <a:r>
              <a:rPr lang="en-ID" sz="3600" dirty="0"/>
              <a:t>, 2020).</a:t>
            </a:r>
          </a:p>
          <a:p>
            <a:pPr marL="0" indent="0">
              <a:buNone/>
            </a:pPr>
            <a:r>
              <a:rPr lang="en-ID" sz="3600" dirty="0" err="1"/>
              <a:t>Menurut</a:t>
            </a:r>
            <a:r>
              <a:rPr lang="en-ID" sz="3600" dirty="0"/>
              <a:t> </a:t>
            </a:r>
            <a:r>
              <a:rPr lang="en-ID" sz="3600" dirty="0" err="1"/>
              <a:t>gereja-gereja</a:t>
            </a:r>
            <a:r>
              <a:rPr lang="en-ID" sz="3600" dirty="0"/>
              <a:t> Reformed, </a:t>
            </a:r>
            <a:r>
              <a:rPr lang="en-ID" sz="3600" dirty="0" err="1"/>
              <a:t>dilahirkan</a:t>
            </a:r>
            <a:r>
              <a:rPr lang="en-ID" sz="3600" dirty="0"/>
              <a:t> </a:t>
            </a:r>
            <a:r>
              <a:rPr lang="en-ID" sz="3600" dirty="0" err="1"/>
              <a:t>kembali</a:t>
            </a:r>
            <a:r>
              <a:rPr lang="en-ID" sz="3600" dirty="0"/>
              <a:t> </a:t>
            </a:r>
            <a:r>
              <a:rPr lang="en-ID" sz="3600" dirty="0" err="1"/>
              <a:t>merujuk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“</a:t>
            </a:r>
            <a:r>
              <a:rPr lang="en-ID" sz="3600" dirty="0" err="1"/>
              <a:t>pekerjaanRoh</a:t>
            </a:r>
            <a:r>
              <a:rPr lang="en-ID" sz="3600" dirty="0"/>
              <a:t> Kudus di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dirty="0" err="1"/>
              <a:t>diri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, yang </a:t>
            </a:r>
            <a:r>
              <a:rPr lang="en-ID" sz="3600" dirty="0" err="1"/>
              <a:t>mendorong</a:t>
            </a:r>
            <a:r>
              <a:rPr lang="en-ID" sz="3600" dirty="0"/>
              <a:t> orang </a:t>
            </a:r>
            <a:r>
              <a:rPr lang="en-ID" sz="3600" dirty="0" err="1"/>
              <a:t>berdosa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menjawab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</a:t>
            </a:r>
            <a:r>
              <a:rPr lang="en-ID" sz="3600" dirty="0" err="1"/>
              <a:t>panggilan</a:t>
            </a:r>
            <a:r>
              <a:rPr lang="en-ID" sz="3600" dirty="0"/>
              <a:t> yang </a:t>
            </a:r>
            <a:r>
              <a:rPr lang="en-ID" sz="3600" dirty="0" err="1"/>
              <a:t>efektif</a:t>
            </a:r>
            <a:r>
              <a:rPr lang="en-ID" sz="3600" dirty="0"/>
              <a:t>” (Reformed Church in America, 1992).</a:t>
            </a:r>
          </a:p>
        </p:txBody>
      </p:sp>
    </p:spTree>
    <p:extLst>
      <p:ext uri="{BB962C8B-B14F-4D97-AF65-F5344CB8AC3E}">
        <p14:creationId xmlns:p14="http://schemas.microsoft.com/office/powerpoint/2010/main" val="44794791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32</TotalTime>
  <Words>419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BAB VI MAKNA HIDUP BARU </vt:lpstr>
      <vt:lpstr>Makna Hidup Baru Ayat Alkitab: Yohanes 3:3-6, 2 Korintus 5:17</vt:lpstr>
      <vt:lpstr>PowerPoint Presentation</vt:lpstr>
      <vt:lpstr>Kapan lahir baru itu terjadi? Ada banyak pendapat yang berbeda: Pentakosta, GBI.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VI MAKNA HIDUP BARU </dc:title>
  <dc:creator>ASUS</dc:creator>
  <cp:lastModifiedBy>ASUS</cp:lastModifiedBy>
  <cp:revision>1</cp:revision>
  <dcterms:created xsi:type="dcterms:W3CDTF">2021-11-09T08:31:19Z</dcterms:created>
  <dcterms:modified xsi:type="dcterms:W3CDTF">2021-11-09T09:04:00Z</dcterms:modified>
</cp:coreProperties>
</file>