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2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6921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7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8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27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35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0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6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9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8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CCA00B6-C0E6-413E-8F30-D303649753D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54EB-A9D9-4A91-AF60-808CDFFA3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C53B-C830-41B4-824F-5E8267223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8634"/>
            <a:ext cx="9144000" cy="1050994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US" sz="4400" b="1" dirty="0" err="1"/>
              <a:t>Kriteria</a:t>
            </a:r>
            <a:r>
              <a:rPr lang="en-US" sz="4400" b="1" dirty="0"/>
              <a:t> </a:t>
            </a:r>
            <a:r>
              <a:rPr lang="en-US" sz="4400" b="1" dirty="0" err="1"/>
              <a:t>Pemimpin</a:t>
            </a:r>
            <a:r>
              <a:rPr lang="en-US" sz="4400" b="1" dirty="0"/>
              <a:t> yang </a:t>
            </a:r>
            <a:r>
              <a:rPr lang="en-US" sz="4400" b="1" dirty="0" err="1"/>
              <a:t>Baik</a:t>
            </a: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C880B-62E7-43D6-AE1C-3DF9DDB86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0296"/>
            <a:ext cx="9144000" cy="407504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BY . NOSITA BR TARIGAN, M.PD.K</a:t>
            </a:r>
          </a:p>
        </p:txBody>
      </p:sp>
    </p:spTree>
    <p:extLst>
      <p:ext uri="{BB962C8B-B14F-4D97-AF65-F5344CB8AC3E}">
        <p14:creationId xmlns:p14="http://schemas.microsoft.com/office/powerpoint/2010/main" val="74561592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74728-F29D-44FA-B1D7-EF43A4F16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75248"/>
            <a:ext cx="9363051" cy="5573151"/>
          </a:xfrm>
          <a:pattFill prst="pct9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/>
              <a:t>Cermatilah</a:t>
            </a:r>
            <a:r>
              <a:rPr lang="en-US" sz="3600" dirty="0"/>
              <a:t> “</a:t>
            </a:r>
            <a:r>
              <a:rPr lang="en-US" sz="3600" dirty="0" err="1"/>
              <a:t>idiologi</a:t>
            </a:r>
            <a:r>
              <a:rPr lang="en-US" sz="3600" dirty="0"/>
              <a:t>”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ada</a:t>
            </a:r>
            <a:r>
              <a:rPr lang="en-US" sz="3600" dirty="0"/>
              <a:t> di </a:t>
            </a:r>
            <a:r>
              <a:rPr lang="en-US" sz="3600" dirty="0" err="1"/>
              <a:t>balik</a:t>
            </a:r>
            <a:r>
              <a:rPr lang="en-US" sz="3600" dirty="0"/>
              <a:t> </a:t>
            </a:r>
            <a:r>
              <a:rPr lang="en-US" sz="3600" dirty="0" err="1"/>
              <a:t>partai-partai</a:t>
            </a:r>
            <a:r>
              <a:rPr lang="en-US" sz="3600" dirty="0"/>
              <a:t> </a:t>
            </a:r>
            <a:r>
              <a:rPr lang="en-US" sz="3600" dirty="0" err="1"/>
              <a:t>pengusung</a:t>
            </a:r>
            <a:r>
              <a:rPr lang="en-US" sz="3600" dirty="0"/>
              <a:t>, </a:t>
            </a:r>
            <a:r>
              <a:rPr lang="en-US" sz="3600" dirty="0" err="1"/>
              <a:t>rekam</a:t>
            </a:r>
            <a:r>
              <a:rPr lang="en-US" sz="3600" dirty="0"/>
              <a:t> </a:t>
            </a:r>
            <a:r>
              <a:rPr lang="en-US" sz="3600" dirty="0" err="1"/>
              <a:t>jejak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di masa </a:t>
            </a:r>
            <a:r>
              <a:rPr lang="en-US" sz="3600" dirty="0" err="1"/>
              <a:t>lalu</a:t>
            </a:r>
            <a:r>
              <a:rPr lang="en-US" sz="3600" dirty="0"/>
              <a:t>,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r>
              <a:rPr lang="en-US" sz="3600" dirty="0"/>
              <a:t> </a:t>
            </a:r>
            <a:r>
              <a:rPr lang="en-US" sz="3600" dirty="0" err="1"/>
              <a:t>sayap</a:t>
            </a:r>
            <a:r>
              <a:rPr lang="en-US" sz="3600" dirty="0"/>
              <a:t> </a:t>
            </a:r>
            <a:r>
              <a:rPr lang="en-US" sz="3600" dirty="0" err="1"/>
              <a:t>pendukung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ada</a:t>
            </a:r>
            <a:r>
              <a:rPr lang="en-US" sz="3600" dirty="0"/>
              <a:t> di </a:t>
            </a:r>
            <a:r>
              <a:rPr lang="en-US" sz="3600" dirty="0" err="1"/>
              <a:t>dalamnya</a:t>
            </a:r>
            <a:r>
              <a:rPr lang="en-US" sz="3600" dirty="0"/>
              <a:t>, </a:t>
            </a:r>
            <a:r>
              <a:rPr lang="en-US" sz="3600" dirty="0" err="1"/>
              <a:t>siapa</a:t>
            </a:r>
            <a:r>
              <a:rPr lang="en-US" sz="3600" dirty="0"/>
              <a:t> </a:t>
            </a:r>
            <a:r>
              <a:rPr lang="en-US" sz="3600" dirty="0" err="1"/>
              <a:t>saja</a:t>
            </a:r>
            <a:r>
              <a:rPr lang="en-US" sz="3600" dirty="0"/>
              <a:t> </a:t>
            </a:r>
            <a:r>
              <a:rPr lang="en-US" sz="3600" dirty="0" err="1"/>
              <a:t>tokoh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r>
              <a:rPr lang="en-US" sz="3600" dirty="0"/>
              <a:t> yang </a:t>
            </a:r>
            <a:r>
              <a:rPr lang="en-US" sz="3600" dirty="0" err="1"/>
              <a:t>berpengaruh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partai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, </a:t>
            </a:r>
            <a:r>
              <a:rPr lang="en-US" sz="3600" dirty="0" err="1"/>
              <a:t>apakah</a:t>
            </a:r>
            <a:r>
              <a:rPr lang="en-US" sz="3600" dirty="0"/>
              <a:t> </a:t>
            </a:r>
            <a:r>
              <a:rPr lang="en-US" sz="3600" dirty="0" err="1"/>
              <a:t>partai-partai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bersih</a:t>
            </a:r>
            <a:r>
              <a:rPr lang="en-US" sz="3600" dirty="0"/>
              <a:t> dan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terlibat</a:t>
            </a:r>
            <a:r>
              <a:rPr lang="en-US" sz="3600" dirty="0"/>
              <a:t> </a:t>
            </a:r>
            <a:r>
              <a:rPr lang="en-US" sz="3600" dirty="0" err="1"/>
              <a:t>korupsi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926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A53A9-53B9-4448-94A6-CCC3DB725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89318"/>
            <a:ext cx="9292713" cy="5559082"/>
          </a:xfrm>
          <a:pattFill prst="trellis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5. </a:t>
            </a:r>
            <a:r>
              <a:rPr lang="en-US" sz="3600" dirty="0" err="1"/>
              <a:t>Waspadai</a:t>
            </a:r>
            <a:r>
              <a:rPr lang="en-US" sz="3600" dirty="0"/>
              <a:t> </a:t>
            </a:r>
            <a:r>
              <a:rPr lang="en-US" sz="3600" dirty="0" err="1"/>
              <a:t>kampanye</a:t>
            </a:r>
            <a:r>
              <a:rPr lang="en-US" sz="3600" dirty="0"/>
              <a:t> </a:t>
            </a:r>
            <a:r>
              <a:rPr lang="en-US" sz="3600" dirty="0" err="1"/>
              <a:t>jahat</a:t>
            </a:r>
            <a:r>
              <a:rPr lang="en-US" sz="3600" dirty="0"/>
              <a:t> (bad campaign) yang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bertujuan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menjelek-jelekkan</a:t>
            </a:r>
            <a:r>
              <a:rPr lang="en-US" sz="3600" dirty="0"/>
              <a:t> </a:t>
            </a:r>
            <a:r>
              <a:rPr lang="en-US" sz="3600" dirty="0" err="1"/>
              <a:t>calon</a:t>
            </a:r>
            <a:r>
              <a:rPr lang="en-US" sz="3600" dirty="0"/>
              <a:t> </a:t>
            </a:r>
            <a:r>
              <a:rPr lang="en-US" sz="3600" dirty="0" err="1"/>
              <a:t>tertentu</a:t>
            </a:r>
            <a:r>
              <a:rPr lang="en-US" sz="3600" dirty="0"/>
              <a:t> dan </a:t>
            </a:r>
            <a:r>
              <a:rPr lang="en-US" sz="3600" dirty="0" err="1"/>
              <a:t>memuji</a:t>
            </a:r>
            <a:r>
              <a:rPr lang="en-US" sz="3600" dirty="0"/>
              <a:t> </a:t>
            </a:r>
            <a:r>
              <a:rPr lang="en-US" sz="3600" dirty="0" err="1"/>
              <a:t>calon</a:t>
            </a:r>
            <a:r>
              <a:rPr lang="en-US" sz="3600" dirty="0"/>
              <a:t> yang lain. </a:t>
            </a:r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Model </a:t>
            </a:r>
            <a:r>
              <a:rPr lang="en-US" sz="3600" dirty="0" err="1"/>
              <a:t>kampanye</a:t>
            </a:r>
            <a:r>
              <a:rPr lang="en-US" sz="3600" dirty="0"/>
              <a:t> yang </a:t>
            </a:r>
            <a:r>
              <a:rPr lang="en-US" sz="3600" dirty="0" err="1"/>
              <a:t>menyinggung</a:t>
            </a:r>
            <a:r>
              <a:rPr lang="en-US" sz="3600" dirty="0"/>
              <a:t> </a:t>
            </a:r>
            <a:r>
              <a:rPr lang="en-US" sz="3600" dirty="0" err="1"/>
              <a:t>isu</a:t>
            </a:r>
            <a:r>
              <a:rPr lang="en-US" sz="3600" dirty="0"/>
              <a:t> SARA </a:t>
            </a:r>
            <a:r>
              <a:rPr lang="en-US" sz="3600" dirty="0" err="1"/>
              <a:t>sudah</a:t>
            </a:r>
            <a:r>
              <a:rPr lang="en-US" sz="3600" dirty="0"/>
              <a:t> </a:t>
            </a:r>
            <a:r>
              <a:rPr lang="en-US" sz="3600" dirty="0" err="1"/>
              <a:t>pasti</a:t>
            </a:r>
            <a:r>
              <a:rPr lang="en-US" sz="3600" dirty="0"/>
              <a:t> </a:t>
            </a:r>
            <a:r>
              <a:rPr lang="en-US" sz="3600" dirty="0" err="1"/>
              <a:t>mencederai</a:t>
            </a:r>
            <a:r>
              <a:rPr lang="en-US" sz="3600" dirty="0"/>
              <a:t> </a:t>
            </a:r>
            <a:r>
              <a:rPr lang="en-US" sz="3600" dirty="0" err="1"/>
              <a:t>demokrasi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pemilu</a:t>
            </a:r>
            <a:r>
              <a:rPr lang="en-US" sz="3600" dirty="0"/>
              <a:t> dan </a:t>
            </a:r>
            <a:r>
              <a:rPr lang="en-US" sz="3600" dirty="0" err="1"/>
              <a:t>merusak</a:t>
            </a:r>
            <a:r>
              <a:rPr lang="en-US" sz="3600" dirty="0"/>
              <a:t> </a:t>
            </a:r>
            <a:r>
              <a:rPr lang="en-US" sz="3600" dirty="0" err="1"/>
              <a:t>bangunan</a:t>
            </a:r>
            <a:r>
              <a:rPr lang="en-US" sz="3600" dirty="0"/>
              <a:t> </a:t>
            </a:r>
            <a:r>
              <a:rPr lang="en-US" sz="3600" dirty="0" err="1"/>
              <a:t>kebangsaan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/>
              <a:t>Jangan</a:t>
            </a:r>
            <a:r>
              <a:rPr lang="en-US" sz="3600" dirty="0"/>
              <a:t> </a:t>
            </a:r>
            <a:r>
              <a:rPr lang="en-US" sz="3600" dirty="0" err="1"/>
              <a:t>memilih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SARA</a:t>
            </a:r>
          </a:p>
        </p:txBody>
      </p:sp>
    </p:spTree>
    <p:extLst>
      <p:ext uri="{BB962C8B-B14F-4D97-AF65-F5344CB8AC3E}">
        <p14:creationId xmlns:p14="http://schemas.microsoft.com/office/powerpoint/2010/main" val="284808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38718-7297-4836-962A-12C383A72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73724"/>
            <a:ext cx="9278645" cy="5474676"/>
          </a:xfrm>
          <a:pattFill prst="pct9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 err="1"/>
              <a:t>Jangan</a:t>
            </a:r>
            <a:r>
              <a:rPr lang="en-US" sz="4000" dirty="0"/>
              <a:t> </a:t>
            </a:r>
            <a:r>
              <a:rPr lang="en-US" sz="4000" dirty="0" err="1"/>
              <a:t>terpengaruh</a:t>
            </a:r>
            <a:r>
              <a:rPr lang="en-US" sz="4000" dirty="0"/>
              <a:t> dan </a:t>
            </a:r>
            <a:r>
              <a:rPr lang="en-US" sz="4000" dirty="0" err="1"/>
              <a:t>terprovokasi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ikut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melakukannya</a:t>
            </a:r>
            <a:r>
              <a:rPr lang="en-US" sz="40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000" dirty="0" err="1"/>
              <a:t>Pemilu</a:t>
            </a:r>
            <a:r>
              <a:rPr lang="en-US" sz="4000" dirty="0"/>
              <a:t>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ajang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memilih</a:t>
            </a:r>
            <a:r>
              <a:rPr lang="en-US" sz="4000" dirty="0"/>
              <a:t> </a:t>
            </a:r>
            <a:r>
              <a:rPr lang="en-US" sz="4000" dirty="0" err="1"/>
              <a:t>pemimpin</a:t>
            </a:r>
            <a:r>
              <a:rPr lang="en-US" sz="4000" dirty="0"/>
              <a:t> yang </a:t>
            </a:r>
            <a:r>
              <a:rPr lang="en-US" sz="4000" dirty="0" err="1"/>
              <a:t>mampu</a:t>
            </a:r>
            <a:r>
              <a:rPr lang="en-US" sz="4000" dirty="0"/>
              <a:t> </a:t>
            </a:r>
            <a:r>
              <a:rPr lang="en-US" sz="4000" dirty="0" err="1"/>
              <a:t>menjaga</a:t>
            </a:r>
            <a:r>
              <a:rPr lang="en-US" sz="4000" dirty="0"/>
              <a:t> </a:t>
            </a:r>
            <a:r>
              <a:rPr lang="en-US" sz="4000" dirty="0" err="1"/>
              <a:t>tegaknya</a:t>
            </a:r>
            <a:r>
              <a:rPr lang="en-US" sz="4000" dirty="0"/>
              <a:t> NKRI </a:t>
            </a:r>
            <a:r>
              <a:rPr lang="en-US" sz="4000" dirty="0" err="1"/>
              <a:t>berdasarkan</a:t>
            </a:r>
            <a:r>
              <a:rPr lang="en-US" sz="4000" dirty="0"/>
              <a:t> Pancasila dan UUD 45.</a:t>
            </a:r>
          </a:p>
        </p:txBody>
      </p:sp>
    </p:spTree>
    <p:extLst>
      <p:ext uri="{BB962C8B-B14F-4D97-AF65-F5344CB8AC3E}">
        <p14:creationId xmlns:p14="http://schemas.microsoft.com/office/powerpoint/2010/main" val="111591003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E2585-5C85-407F-85F7-CCD22B3C1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76776"/>
            <a:ext cx="9278645" cy="5671624"/>
          </a:xfrm>
          <a:pattFill prst="pct9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6.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memastikan</a:t>
            </a:r>
            <a:r>
              <a:rPr lang="en-US" sz="3200" dirty="0"/>
              <a:t> proses dan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Pemilu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dan </a:t>
            </a:r>
            <a:r>
              <a:rPr lang="en-US" sz="3200" dirty="0" err="1"/>
              <a:t>berintegritas</a:t>
            </a:r>
            <a:r>
              <a:rPr lang="en-US" sz="3200" dirty="0"/>
              <a:t>, </a:t>
            </a:r>
            <a:r>
              <a:rPr lang="en-US" sz="3200" dirty="0" err="1"/>
              <a:t>maka</a:t>
            </a:r>
            <a:r>
              <a:rPr lang="en-US" sz="3200" dirty="0"/>
              <a:t> kami </a:t>
            </a:r>
            <a:r>
              <a:rPr lang="en-US" sz="3200" dirty="0" err="1"/>
              <a:t>menganjurkan</a:t>
            </a:r>
            <a:r>
              <a:rPr lang="en-US" sz="3200" dirty="0"/>
              <a:t> </a:t>
            </a:r>
            <a:r>
              <a:rPr lang="en-US" sz="3200" dirty="0" err="1"/>
              <a:t>warga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terlibat</a:t>
            </a:r>
            <a:r>
              <a:rPr lang="en-US" sz="3200" dirty="0"/>
              <a:t> </a:t>
            </a:r>
            <a:r>
              <a:rPr lang="en-US" sz="3200" dirty="0" err="1"/>
              <a:t>aktif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pengawasan</a:t>
            </a:r>
            <a:r>
              <a:rPr lang="en-US" sz="3200" dirty="0"/>
              <a:t> </a:t>
            </a:r>
            <a:r>
              <a:rPr lang="en-US" sz="3200" dirty="0" err="1"/>
              <a:t>pemilu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/>
              <a:t>Laporkan</a:t>
            </a:r>
            <a:r>
              <a:rPr lang="en-US" sz="3200" dirty="0"/>
              <a:t> </a:t>
            </a:r>
            <a:r>
              <a:rPr lang="en-US" sz="3200" dirty="0" err="1"/>
              <a:t>pelanggaran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yang </a:t>
            </a:r>
            <a:r>
              <a:rPr lang="en-US" sz="3200" dirty="0" err="1"/>
              <a:t>berwajib</a:t>
            </a:r>
            <a:r>
              <a:rPr lang="en-US" sz="3200" dirty="0"/>
              <a:t>, </a:t>
            </a:r>
            <a:r>
              <a:rPr lang="en-US" sz="3200" dirty="0" err="1"/>
              <a:t>termasuk</a:t>
            </a:r>
            <a:r>
              <a:rPr lang="en-US" sz="3200" dirty="0"/>
              <a:t> para </a:t>
            </a:r>
            <a:r>
              <a:rPr lang="en-US" sz="3200" dirty="0" err="1"/>
              <a:t>pelaku</a:t>
            </a:r>
            <a:r>
              <a:rPr lang="en-US" sz="3200" dirty="0"/>
              <a:t> </a:t>
            </a:r>
            <a:r>
              <a:rPr lang="en-US" sz="3200" dirty="0" err="1"/>
              <a:t>kampanye</a:t>
            </a:r>
            <a:r>
              <a:rPr lang="en-US" sz="3200" dirty="0"/>
              <a:t> </a:t>
            </a:r>
            <a:r>
              <a:rPr lang="en-US" sz="3200" dirty="0" err="1"/>
              <a:t>jahat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err="1"/>
              <a:t>Peliharalahkedamaian</a:t>
            </a:r>
            <a:r>
              <a:rPr lang="en-US" sz="3200" dirty="0"/>
              <a:t> agar proses </a:t>
            </a:r>
            <a:r>
              <a:rPr lang="en-US" sz="3200" dirty="0" err="1"/>
              <a:t>pemilu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berlangsung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tertib</a:t>
            </a:r>
            <a:r>
              <a:rPr lang="en-US" sz="3200" dirty="0"/>
              <a:t> dan </a:t>
            </a:r>
            <a:r>
              <a:rPr lang="en-US" sz="3200" dirty="0" err="1"/>
              <a:t>aman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25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3193D-B1C5-4021-88F8-3A35FFE83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4" y="351692"/>
            <a:ext cx="9988061" cy="6260123"/>
          </a:xfrm>
          <a:pattFill prst="pct9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7.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institusi</a:t>
            </a:r>
            <a:r>
              <a:rPr lang="en-US" sz="3200" dirty="0"/>
              <a:t>,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posisi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menolak</a:t>
            </a:r>
            <a:r>
              <a:rPr lang="en-US" sz="3200" dirty="0"/>
              <a:t> 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berpolitik</a:t>
            </a:r>
            <a:r>
              <a:rPr lang="en-US" sz="3200" dirty="0"/>
              <a:t> </a:t>
            </a:r>
            <a:r>
              <a:rPr lang="en-US" sz="3200" dirty="0" err="1"/>
              <a:t>praktis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/>
              <a:t>Politik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moral,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 </a:t>
            </a:r>
            <a:r>
              <a:rPr lang="en-US" sz="3200" dirty="0" err="1"/>
              <a:t>dukung-mendukung</a:t>
            </a:r>
            <a:r>
              <a:rPr lang="en-US" sz="3200" dirty="0"/>
              <a:t>. 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jadikan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arena </a:t>
            </a:r>
            <a:r>
              <a:rPr lang="en-US" sz="3200" dirty="0" err="1"/>
              <a:t>kampanye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pemenangan</a:t>
            </a:r>
            <a:r>
              <a:rPr lang="en-US" sz="3200" dirty="0"/>
              <a:t> 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, agar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konfl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jemaat</a:t>
            </a:r>
            <a:r>
              <a:rPr lang="en-US" sz="3200" dirty="0"/>
              <a:t> dan </a:t>
            </a:r>
            <a:r>
              <a:rPr lang="en-US" sz="3200" dirty="0" err="1"/>
              <a:t>memicu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inginkan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.</a:t>
            </a:r>
            <a:r>
              <a:rPr lang="sv-SE" sz="3200" dirty="0"/>
              <a:t> Gereja harus tetap suci, dan tidak boleh dikotori oleh kepentingankepentingan politik tertentu.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6068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7A116-5E77-47C4-97ED-B252A08C8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478302"/>
            <a:ext cx="9945857" cy="603504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rujukan</a:t>
            </a:r>
            <a:r>
              <a:rPr lang="en-US" sz="3200" dirty="0"/>
              <a:t> yang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pentingnya</a:t>
            </a:r>
            <a:r>
              <a:rPr lang="en-US" sz="3200" dirty="0"/>
              <a:t>  </a:t>
            </a:r>
            <a:r>
              <a:rPr lang="en-US" sz="3200" dirty="0" err="1"/>
              <a:t>kepemimpinan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Pemimpin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mandat</a:t>
            </a:r>
            <a:r>
              <a:rPr lang="en-US" sz="3200" dirty="0"/>
              <a:t> </a:t>
            </a:r>
            <a:r>
              <a:rPr lang="en-US" sz="3200" dirty="0" err="1"/>
              <a:t>ilahi</a:t>
            </a:r>
            <a:r>
              <a:rPr lang="en-US" sz="3200" dirty="0"/>
              <a:t>. </a:t>
            </a:r>
          </a:p>
          <a:p>
            <a:pPr algn="ctr"/>
            <a:r>
              <a:rPr lang="en-US" sz="3200" dirty="0"/>
              <a:t>Roma 13:1 </a:t>
            </a:r>
            <a:r>
              <a:rPr lang="en-US" sz="3200" dirty="0" err="1"/>
              <a:t>mengatakan</a:t>
            </a:r>
            <a:r>
              <a:rPr lang="en-US" sz="3200" dirty="0"/>
              <a:t> “...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,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Allah; dan </a:t>
            </a:r>
            <a:r>
              <a:rPr lang="en-US" sz="3200" dirty="0" err="1"/>
              <a:t>pemerintah</a:t>
            </a:r>
            <a:r>
              <a:rPr lang="en-US" sz="3200" dirty="0"/>
              <a:t>- </a:t>
            </a:r>
            <a:r>
              <a:rPr lang="en-US" sz="3200" dirty="0" err="1"/>
              <a:t>pemerintah</a:t>
            </a:r>
            <a:r>
              <a:rPr lang="en-US" sz="3200" dirty="0"/>
              <a:t> yang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ditetapkan</a:t>
            </a:r>
            <a:r>
              <a:rPr lang="en-US" sz="3200" dirty="0"/>
              <a:t> oleh Allah.” </a:t>
            </a:r>
          </a:p>
          <a:p>
            <a:pPr algn="ctr"/>
            <a:r>
              <a:rPr lang="en-US" sz="3200" dirty="0"/>
              <a:t>Karena </a:t>
            </a:r>
            <a:r>
              <a:rPr lang="en-US" sz="3200" dirty="0" err="1"/>
              <a:t>itu</a:t>
            </a:r>
            <a:r>
              <a:rPr lang="en-US" sz="3200" dirty="0"/>
              <a:t>, proses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tidaklah</a:t>
            </a:r>
            <a:r>
              <a:rPr lang="en-US" sz="3200" dirty="0"/>
              <a:t> </a:t>
            </a:r>
            <a:r>
              <a:rPr lang="en-US" sz="3200" dirty="0" err="1"/>
              <a:t>terlepas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mandat</a:t>
            </a:r>
            <a:r>
              <a:rPr lang="en-US" sz="3200" dirty="0"/>
              <a:t> dan </a:t>
            </a:r>
            <a:r>
              <a:rPr lang="en-US" sz="3200" dirty="0" err="1"/>
              <a:t>campur</a:t>
            </a:r>
            <a:r>
              <a:rPr lang="en-US" sz="3200" dirty="0"/>
              <a:t> </a:t>
            </a:r>
            <a:r>
              <a:rPr lang="en-US" sz="3200" dirty="0" err="1"/>
              <a:t>tangan</a:t>
            </a:r>
            <a:r>
              <a:rPr lang="en-US" sz="3200" dirty="0"/>
              <a:t> Allah.</a:t>
            </a:r>
          </a:p>
        </p:txBody>
      </p:sp>
    </p:spTree>
    <p:extLst>
      <p:ext uri="{BB962C8B-B14F-4D97-AF65-F5344CB8AC3E}">
        <p14:creationId xmlns:p14="http://schemas.microsoft.com/office/powerpoint/2010/main" val="2274742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3DD2D-A4F2-42E7-B3B9-FDAFD078A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393896"/>
            <a:ext cx="9973993" cy="5854504"/>
          </a:xfrm>
          <a:pattFill prst="pct6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Jadi,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sadari</a:t>
            </a:r>
            <a:r>
              <a:rPr lang="en-US" sz="3200" dirty="0"/>
              <a:t> 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mandat</a:t>
            </a:r>
            <a:r>
              <a:rPr lang="en-US" sz="3200" dirty="0"/>
              <a:t> </a:t>
            </a:r>
            <a:r>
              <a:rPr lang="en-US" sz="3200" dirty="0" err="1"/>
              <a:t>ilahi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melahirkan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 yang </a:t>
            </a:r>
            <a:r>
              <a:rPr lang="en-US" sz="3200" dirty="0" err="1"/>
              <a:t>baik</a:t>
            </a:r>
            <a:r>
              <a:rPr lang="en-US" sz="3200" dirty="0"/>
              <a:t> dan </a:t>
            </a:r>
            <a:r>
              <a:rPr lang="en-US" sz="3200" dirty="0" err="1"/>
              <a:t>bertanggungjawab.Pemimpin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disamapaikan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Kitab </a:t>
            </a:r>
            <a:r>
              <a:rPr lang="en-US" sz="3200" dirty="0" err="1"/>
              <a:t>Keluaran</a:t>
            </a:r>
            <a:r>
              <a:rPr lang="en-US" sz="3200" dirty="0"/>
              <a:t> 18:21 </a:t>
            </a:r>
            <a:r>
              <a:rPr lang="en-US" sz="3200" dirty="0" err="1"/>
              <a:t>mengatakan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layak</a:t>
            </a:r>
            <a:r>
              <a:rPr lang="en-US" sz="3200" dirty="0"/>
              <a:t> </a:t>
            </a:r>
            <a:r>
              <a:rPr lang="en-US" sz="3200" dirty="0" err="1"/>
              <a:t>dipilih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</a:t>
            </a:r>
            <a:r>
              <a:rPr lang="en-US" sz="3200" dirty="0" err="1"/>
              <a:t>haruslah</a:t>
            </a:r>
            <a:r>
              <a:rPr lang="en-US" sz="3200" dirty="0"/>
              <a:t> “</a:t>
            </a:r>
            <a:r>
              <a:rPr lang="en-US" sz="3200" i="1" u="sng" dirty="0"/>
              <a:t>orang-orang yang </a:t>
            </a:r>
            <a:r>
              <a:rPr lang="en-US" sz="3200" i="1" u="sng" dirty="0" err="1"/>
              <a:t>cakap</a:t>
            </a:r>
            <a:r>
              <a:rPr lang="en-US" sz="3200" i="1" u="sng" dirty="0"/>
              <a:t> dan </a:t>
            </a:r>
            <a:r>
              <a:rPr lang="en-US" sz="3200" i="1" u="sng" dirty="0" err="1"/>
              <a:t>takut</a:t>
            </a:r>
            <a:r>
              <a:rPr lang="en-US" sz="3200" i="1" u="sng" dirty="0"/>
              <a:t> </a:t>
            </a:r>
            <a:r>
              <a:rPr lang="en-US" sz="3200" i="1" u="sng" dirty="0" err="1"/>
              <a:t>akan</a:t>
            </a:r>
            <a:r>
              <a:rPr lang="en-US" sz="3200" i="1" u="sng" dirty="0"/>
              <a:t> Allah, orang-orang yang </a:t>
            </a:r>
            <a:r>
              <a:rPr lang="en-US" sz="3200" i="1" u="sng" dirty="0" err="1"/>
              <a:t>dapat</a:t>
            </a:r>
            <a:r>
              <a:rPr lang="en-US" sz="3200" i="1" u="sng" dirty="0"/>
              <a:t> di </a:t>
            </a:r>
            <a:r>
              <a:rPr lang="en-US" sz="3200" i="1" u="sng" dirty="0" err="1"/>
              <a:t>percaya</a:t>
            </a:r>
            <a:r>
              <a:rPr lang="en-US" sz="3200" i="1" u="sng" dirty="0"/>
              <a:t>, dan yang </a:t>
            </a:r>
            <a:r>
              <a:rPr lang="en-US" sz="3200" i="1" u="sng" dirty="0" err="1"/>
              <a:t>benci</a:t>
            </a:r>
            <a:r>
              <a:rPr lang="en-US" sz="3200" i="1" u="sng" dirty="0"/>
              <a:t> </a:t>
            </a:r>
            <a:r>
              <a:rPr lang="en-US" sz="3200" i="1" u="sng" dirty="0" err="1"/>
              <a:t>kepada</a:t>
            </a:r>
            <a:r>
              <a:rPr lang="en-US" sz="3200" i="1" u="sng" dirty="0"/>
              <a:t> </a:t>
            </a:r>
            <a:r>
              <a:rPr lang="en-US" sz="3200" i="1" u="sng" dirty="0" err="1"/>
              <a:t>pengejaran</a:t>
            </a:r>
            <a:r>
              <a:rPr lang="en-US" sz="3200" i="1" u="sng" dirty="0"/>
              <a:t> </a:t>
            </a:r>
            <a:r>
              <a:rPr lang="en-US" sz="3200" i="1" u="sng" dirty="0" err="1"/>
              <a:t>suap</a:t>
            </a:r>
            <a:r>
              <a:rPr lang="en-US" sz="3200" i="1" u="sng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9036087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D5D9-74BD-4970-A341-4F936260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71" y="689317"/>
            <a:ext cx="9383151" cy="5767753"/>
          </a:xfrm>
          <a:pattFill prst="pct7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Bandingkan</a:t>
            </a:r>
            <a:r>
              <a:rPr lang="en-US" sz="3200" dirty="0"/>
              <a:t> juga </a:t>
            </a:r>
            <a:r>
              <a:rPr lang="en-US" sz="3200" dirty="0" err="1"/>
              <a:t>Kisah</a:t>
            </a:r>
            <a:r>
              <a:rPr lang="en-US" sz="3200" dirty="0"/>
              <a:t> Para Rasul 6:3 “... </a:t>
            </a:r>
            <a:r>
              <a:rPr lang="en-US" sz="3200" dirty="0" err="1"/>
              <a:t>pilihlah</a:t>
            </a:r>
            <a:r>
              <a:rPr lang="en-US" sz="3200" dirty="0"/>
              <a:t> </a:t>
            </a:r>
            <a:r>
              <a:rPr lang="en-US" sz="3200" dirty="0" err="1"/>
              <a:t>tujuh</a:t>
            </a:r>
            <a:r>
              <a:rPr lang="en-US" sz="3200" dirty="0"/>
              <a:t> orang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, yang </a:t>
            </a:r>
            <a:r>
              <a:rPr lang="en-US" sz="3200" dirty="0" err="1"/>
              <a:t>terkenal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, dan yang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Roh</a:t>
            </a:r>
            <a:r>
              <a:rPr lang="en-US" sz="3200" dirty="0"/>
              <a:t> dan </a:t>
            </a:r>
            <a:r>
              <a:rPr lang="en-US" sz="3200" dirty="0" err="1"/>
              <a:t>hikmat</a:t>
            </a:r>
            <a:r>
              <a:rPr lang="en-US" sz="3200" dirty="0"/>
              <a:t> ...”.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pesan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kiranya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menuntun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Pilpres</a:t>
            </a:r>
            <a:r>
              <a:rPr lang="en-US" sz="3200" dirty="0"/>
              <a:t>, demi </a:t>
            </a:r>
            <a:r>
              <a:rPr lang="en-US" sz="3200" dirty="0" err="1"/>
              <a:t>menghasilkan</a:t>
            </a:r>
            <a:r>
              <a:rPr lang="en-US" sz="3200" dirty="0"/>
              <a:t> </a:t>
            </a:r>
            <a:r>
              <a:rPr lang="en-US" sz="3200" dirty="0" err="1"/>
              <a:t>pemimpin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dan </a:t>
            </a:r>
            <a:r>
              <a:rPr lang="en-US" sz="3200" dirty="0" err="1"/>
              <a:t>bertanggung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kesejahteraan</a:t>
            </a:r>
            <a:r>
              <a:rPr lang="en-US" sz="3200" dirty="0"/>
              <a:t> </a:t>
            </a:r>
            <a:r>
              <a:rPr lang="en-US" sz="3200" dirty="0" err="1"/>
              <a:t>seluruh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 Indonesia.</a:t>
            </a:r>
          </a:p>
        </p:txBody>
      </p:sp>
    </p:spTree>
    <p:extLst>
      <p:ext uri="{BB962C8B-B14F-4D97-AF65-F5344CB8AC3E}">
        <p14:creationId xmlns:p14="http://schemas.microsoft.com/office/powerpoint/2010/main" val="3213167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669A4-704D-4AFF-B5F8-5EFFF96B3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743036"/>
          </a:xfr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pPr algn="ctr"/>
            <a:r>
              <a:rPr lang="en-US" b="1" dirty="0" err="1"/>
              <a:t>Pedoman</a:t>
            </a:r>
            <a:r>
              <a:rPr lang="en-US" b="1" dirty="0"/>
              <a:t> </a:t>
            </a:r>
            <a:r>
              <a:rPr lang="en-US" b="1" dirty="0" err="1"/>
              <a:t>Memilih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DE1AF-1EC3-45DA-9A9F-6EEF6F5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350498"/>
            <a:ext cx="10178977" cy="5247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menghadapi</a:t>
            </a:r>
            <a:r>
              <a:rPr lang="en-US" sz="3200" dirty="0"/>
              <a:t> </a:t>
            </a:r>
            <a:r>
              <a:rPr lang="en-US" sz="3200" dirty="0" err="1"/>
              <a:t>Pemilihan</a:t>
            </a:r>
            <a:r>
              <a:rPr lang="en-US" sz="3200" dirty="0"/>
              <a:t> </a:t>
            </a:r>
            <a:r>
              <a:rPr lang="en-US" sz="3200" dirty="0" err="1"/>
              <a:t>Presiden</a:t>
            </a:r>
            <a:r>
              <a:rPr lang="en-US" sz="3200" dirty="0"/>
              <a:t> pada 9 </a:t>
            </a:r>
            <a:r>
              <a:rPr lang="en-US" sz="3200" dirty="0" err="1"/>
              <a:t>Juli</a:t>
            </a:r>
            <a:r>
              <a:rPr lang="en-US" sz="3200" dirty="0"/>
              <a:t> 2014, PGI </a:t>
            </a:r>
            <a:r>
              <a:rPr lang="en-US" sz="3200" dirty="0" err="1"/>
              <a:t>menyerukan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</a:t>
            </a:r>
            <a:r>
              <a:rPr lang="en-US" sz="3200" dirty="0" err="1"/>
              <a:t>berikut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warga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1. </a:t>
            </a:r>
            <a:r>
              <a:rPr lang="en-US" sz="3200" dirty="0" err="1"/>
              <a:t>Pelajarilah</a:t>
            </a:r>
            <a:r>
              <a:rPr lang="en-US" sz="3200" dirty="0"/>
              <a:t> dan </a:t>
            </a:r>
            <a:r>
              <a:rPr lang="en-US" sz="3200" dirty="0" err="1"/>
              <a:t>cermatilah</a:t>
            </a:r>
            <a:r>
              <a:rPr lang="en-US" sz="3200" dirty="0"/>
              <a:t> </a:t>
            </a:r>
            <a:r>
              <a:rPr lang="en-US" sz="3200" dirty="0" err="1"/>
              <a:t>visi</a:t>
            </a:r>
            <a:r>
              <a:rPr lang="en-US" sz="3200" dirty="0"/>
              <a:t> dan </a:t>
            </a:r>
            <a:r>
              <a:rPr lang="en-US" sz="3200" dirty="0" err="1"/>
              <a:t>misi</a:t>
            </a:r>
            <a:r>
              <a:rPr lang="en-US" sz="3200" dirty="0"/>
              <a:t>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Anda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. </a:t>
            </a:r>
            <a:r>
              <a:rPr lang="en-US" sz="3200" dirty="0" err="1"/>
              <a:t>Sebab</a:t>
            </a:r>
            <a:r>
              <a:rPr lang="en-US" sz="3200" dirty="0"/>
              <a:t> </a:t>
            </a:r>
            <a:r>
              <a:rPr lang="en-US" sz="3200" dirty="0" err="1"/>
              <a:t>visi</a:t>
            </a:r>
            <a:r>
              <a:rPr lang="en-US" sz="3200" dirty="0"/>
              <a:t> dan </a:t>
            </a:r>
            <a:r>
              <a:rPr lang="en-US" sz="3200" dirty="0" err="1"/>
              <a:t>misi</a:t>
            </a:r>
            <a:r>
              <a:rPr lang="en-US" sz="3200" dirty="0"/>
              <a:t> </a:t>
            </a:r>
            <a:r>
              <a:rPr lang="en-US" sz="3200" dirty="0" err="1"/>
              <a:t>inilah</a:t>
            </a:r>
            <a:r>
              <a:rPr lang="en-US" sz="3200" dirty="0"/>
              <a:t> yang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kerangka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dan program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terpilih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046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A7CDD-2D16-4A44-AAE3-0C294A35A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76776"/>
            <a:ext cx="9222374" cy="5671624"/>
          </a:xfrm>
          <a:pattFill prst="pct7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 err="1"/>
              <a:t>Berikan</a:t>
            </a:r>
            <a:r>
              <a:rPr lang="en-US" sz="3600" dirty="0"/>
              <a:t> </a:t>
            </a:r>
            <a:r>
              <a:rPr lang="en-US" sz="3600" dirty="0" err="1"/>
              <a:t>penilaian</a:t>
            </a:r>
            <a:r>
              <a:rPr lang="en-US" sz="3600" dirty="0"/>
              <a:t> dan </a:t>
            </a:r>
            <a:r>
              <a:rPr lang="en-US" sz="3600" dirty="0" err="1"/>
              <a:t>kritisi</a:t>
            </a:r>
            <a:r>
              <a:rPr lang="en-US" sz="3600" dirty="0"/>
              <a:t> </a:t>
            </a:r>
            <a:r>
              <a:rPr lang="en-US" sz="3600" dirty="0" err="1"/>
              <a:t>apakah</a:t>
            </a:r>
            <a:r>
              <a:rPr lang="en-US" sz="3600" dirty="0"/>
              <a:t> </a:t>
            </a:r>
            <a:r>
              <a:rPr lang="en-US" sz="3600" dirty="0" err="1"/>
              <a:t>visi</a:t>
            </a:r>
            <a:r>
              <a:rPr lang="en-US" sz="3600" dirty="0"/>
              <a:t> dan </a:t>
            </a:r>
            <a:r>
              <a:rPr lang="en-US" sz="3600" dirty="0" err="1"/>
              <a:t>misi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sekadar</a:t>
            </a:r>
            <a:r>
              <a:rPr lang="en-US" sz="3600" dirty="0"/>
              <a:t> “</a:t>
            </a:r>
            <a:r>
              <a:rPr lang="en-US" sz="3600" dirty="0" err="1"/>
              <a:t>mimpi</a:t>
            </a:r>
            <a:r>
              <a:rPr lang="en-US" sz="3600" dirty="0"/>
              <a:t>”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/>
              <a:t>suara</a:t>
            </a:r>
            <a:r>
              <a:rPr lang="en-US" sz="3600" dirty="0"/>
              <a:t> </a:t>
            </a:r>
            <a:r>
              <a:rPr lang="en-US" sz="3600" dirty="0" err="1"/>
              <a:t>hati</a:t>
            </a:r>
            <a:r>
              <a:rPr lang="en-US" sz="3600" dirty="0"/>
              <a:t> Anda.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/>
              <a:t>Bandingkan</a:t>
            </a:r>
            <a:r>
              <a:rPr lang="en-US" sz="3600" dirty="0"/>
              <a:t> juga </a:t>
            </a:r>
            <a:r>
              <a:rPr lang="en-US" sz="3600" dirty="0" err="1"/>
              <a:t>visi</a:t>
            </a:r>
            <a:r>
              <a:rPr lang="en-US" sz="3600" dirty="0"/>
              <a:t> dan </a:t>
            </a:r>
            <a:r>
              <a:rPr lang="en-US" sz="3600" dirty="0" err="1"/>
              <a:t>misi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 “</a:t>
            </a:r>
            <a:r>
              <a:rPr lang="en-US" sz="3600" dirty="0" err="1"/>
              <a:t>idiologi</a:t>
            </a:r>
            <a:r>
              <a:rPr lang="en-US" sz="3600" dirty="0"/>
              <a:t>” Masing </a:t>
            </a:r>
            <a:r>
              <a:rPr lang="en-US" sz="3600" dirty="0" err="1"/>
              <a:t>masing</a:t>
            </a:r>
            <a:r>
              <a:rPr lang="en-US" sz="3600" dirty="0"/>
              <a:t>  </a:t>
            </a:r>
            <a:r>
              <a:rPr lang="en-US" sz="3600" dirty="0" err="1"/>
              <a:t>partai</a:t>
            </a:r>
            <a:r>
              <a:rPr lang="en-US" sz="3600" dirty="0"/>
              <a:t>  </a:t>
            </a:r>
            <a:r>
              <a:rPr lang="en-US" sz="3600" dirty="0" err="1"/>
              <a:t>pendukung</a:t>
            </a:r>
            <a:r>
              <a:rPr lang="en-US" sz="3600" dirty="0"/>
              <a:t>.  </a:t>
            </a:r>
          </a:p>
        </p:txBody>
      </p:sp>
    </p:spTree>
    <p:extLst>
      <p:ext uri="{BB962C8B-B14F-4D97-AF65-F5344CB8AC3E}">
        <p14:creationId xmlns:p14="http://schemas.microsoft.com/office/powerpoint/2010/main" val="312431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6438D-4CB3-43B9-82CA-0DAB04E18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33046"/>
            <a:ext cx="9306780" cy="5615353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Hal  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penting</a:t>
            </a:r>
            <a:r>
              <a:rPr lang="en-US" sz="3200" dirty="0"/>
              <a:t>  agar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  </a:t>
            </a:r>
            <a:r>
              <a:rPr lang="en-US" sz="3200" dirty="0" err="1"/>
              <a:t>mengukur</a:t>
            </a:r>
            <a:r>
              <a:rPr lang="en-US" sz="3200" dirty="0"/>
              <a:t> </a:t>
            </a:r>
            <a:r>
              <a:rPr lang="en-US" sz="3200" dirty="0" err="1"/>
              <a:t>derajat</a:t>
            </a:r>
            <a:r>
              <a:rPr lang="en-US" sz="3200" dirty="0"/>
              <a:t> </a:t>
            </a:r>
            <a:r>
              <a:rPr lang="en-US" sz="3200" dirty="0" err="1"/>
              <a:t>kesungguhan</a:t>
            </a:r>
            <a:r>
              <a:rPr lang="en-US" sz="3200" dirty="0"/>
              <a:t> </a:t>
            </a:r>
            <a:r>
              <a:rPr lang="en-US" sz="3200" dirty="0" err="1"/>
              <a:t>bangunan</a:t>
            </a:r>
            <a:r>
              <a:rPr lang="en-US" sz="3200" dirty="0"/>
              <a:t> </a:t>
            </a:r>
            <a:r>
              <a:rPr lang="en-US" sz="3200" dirty="0" err="1"/>
              <a:t>koalisi</a:t>
            </a:r>
            <a:r>
              <a:rPr lang="en-US" sz="3200" dirty="0"/>
              <a:t> </a:t>
            </a:r>
            <a:r>
              <a:rPr lang="en-US" sz="3200" dirty="0" err="1"/>
              <a:t>partai</a:t>
            </a:r>
            <a:r>
              <a:rPr lang="en-US" sz="3200" dirty="0"/>
              <a:t> </a:t>
            </a:r>
            <a:r>
              <a:rPr lang="en-US" sz="3200" dirty="0" err="1"/>
              <a:t>pengusung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terjebak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“</a:t>
            </a:r>
            <a:r>
              <a:rPr lang="en-US" sz="3200" dirty="0" err="1"/>
              <a:t>kucing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karung</a:t>
            </a:r>
            <a:r>
              <a:rPr lang="en-US" sz="3200" dirty="0"/>
              <a:t>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2. </a:t>
            </a:r>
            <a:r>
              <a:rPr lang="en-US" sz="3200" dirty="0" err="1"/>
              <a:t>Pemimpin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lahir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 proses  yang  </a:t>
            </a:r>
            <a:r>
              <a:rPr lang="en-US" sz="3200" dirty="0" err="1"/>
              <a:t>baik</a:t>
            </a:r>
            <a:r>
              <a:rPr lang="en-US" sz="3200" dirty="0"/>
              <a:t>  dan  </a:t>
            </a:r>
            <a:r>
              <a:rPr lang="en-US" sz="3200" dirty="0" err="1"/>
              <a:t>alamiah</a:t>
            </a:r>
            <a:r>
              <a:rPr lang="en-US" sz="3200" dirty="0"/>
              <a:t>. Proses  </a:t>
            </a:r>
            <a:r>
              <a:rPr lang="en-US" sz="3200" dirty="0" err="1"/>
              <a:t>inilah</a:t>
            </a:r>
            <a:r>
              <a:rPr lang="en-US" sz="3200" dirty="0"/>
              <a:t> yang  kami </a:t>
            </a:r>
            <a:r>
              <a:rPr lang="en-US" sz="3200" dirty="0" err="1"/>
              <a:t>yakini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773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818EF-605C-4F4D-9C63-F4356B571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520506"/>
            <a:ext cx="9973994" cy="5950632"/>
          </a:xfr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3.Membentuk   </a:t>
            </a:r>
            <a:r>
              <a:rPr lang="en-US" sz="3200" dirty="0" err="1"/>
              <a:t>karakter</a:t>
            </a:r>
            <a:r>
              <a:rPr lang="en-US" sz="3200" dirty="0"/>
              <a:t>   dan   </a:t>
            </a:r>
            <a:r>
              <a:rPr lang="en-US" sz="3200" dirty="0" err="1"/>
              <a:t>sedikit</a:t>
            </a:r>
            <a:r>
              <a:rPr lang="en-US" sz="3200" dirty="0"/>
              <a:t>   </a:t>
            </a:r>
            <a:r>
              <a:rPr lang="en-US" sz="3200" dirty="0" err="1"/>
              <a:t>banyak</a:t>
            </a:r>
            <a:r>
              <a:rPr lang="en-US" sz="3200" dirty="0"/>
              <a:t>   </a:t>
            </a:r>
            <a:r>
              <a:rPr lang="en-US" sz="3200" dirty="0" err="1"/>
              <a:t>akan</a:t>
            </a:r>
            <a:r>
              <a:rPr lang="en-US" sz="3200" dirty="0"/>
              <a:t>  </a:t>
            </a:r>
            <a:r>
              <a:rPr lang="en-US" sz="3200" dirty="0" err="1"/>
              <a:t>mempengaruhi</a:t>
            </a:r>
            <a:r>
              <a:rPr lang="en-US" sz="3200" dirty="0"/>
              <a:t>  </a:t>
            </a:r>
            <a:r>
              <a:rPr lang="en-US" sz="3200" dirty="0" err="1"/>
              <a:t>kinerja</a:t>
            </a:r>
            <a:r>
              <a:rPr lang="en-US" sz="3200" dirty="0"/>
              <a:t>  </a:t>
            </a:r>
            <a:r>
              <a:rPr lang="en-US" sz="3200" dirty="0" err="1"/>
              <a:t>kepemimpinanny</a:t>
            </a:r>
            <a:r>
              <a:rPr lang="en-US" sz="3200" dirty="0"/>
              <a:t>. 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Proses  yang  </a:t>
            </a:r>
            <a:r>
              <a:rPr lang="en-US" sz="3200" dirty="0" err="1"/>
              <a:t>baik</a:t>
            </a:r>
            <a:r>
              <a:rPr lang="en-US" sz="3200" dirty="0"/>
              <a:t> 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orientasi</a:t>
            </a:r>
            <a:r>
              <a:rPr lang="en-US" sz="3200" dirty="0"/>
              <a:t> </a:t>
            </a:r>
            <a:r>
              <a:rPr lang="en-US" sz="3200" dirty="0" err="1"/>
              <a:t>kepemimpinan</a:t>
            </a:r>
            <a:r>
              <a:rPr lang="en-US" sz="3200" dirty="0"/>
              <a:t>,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berorientasi</a:t>
            </a:r>
            <a:r>
              <a:rPr lang="en-US" sz="3200" dirty="0"/>
              <a:t>   </a:t>
            </a:r>
          </a:p>
          <a:p>
            <a:pPr marL="0" indent="0">
              <a:buNone/>
            </a:pPr>
            <a:r>
              <a:rPr lang="en-US" sz="3200" dirty="0"/>
              <a:t>“</a:t>
            </a:r>
            <a:r>
              <a:rPr lang="en-US" sz="3200" dirty="0" err="1"/>
              <a:t>kekuasaan</a:t>
            </a:r>
            <a:r>
              <a:rPr lang="en-US" sz="3200" dirty="0"/>
              <a:t>” </a:t>
            </a:r>
            <a:r>
              <a:rPr lang="en-US" sz="3200" dirty="0" err="1"/>
              <a:t>atau</a:t>
            </a:r>
            <a:r>
              <a:rPr lang="en-US" sz="3200" dirty="0"/>
              <a:t>  “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rakyat</a:t>
            </a:r>
            <a:r>
              <a:rPr lang="en-US" sz="3200" dirty="0"/>
              <a:t>.”   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Oleh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pelajari</a:t>
            </a:r>
            <a:r>
              <a:rPr lang="en-US" sz="3200" dirty="0"/>
              <a:t> </a:t>
            </a:r>
            <a:r>
              <a:rPr lang="en-US" sz="3200" dirty="0" err="1"/>
              <a:t>jugalah</a:t>
            </a:r>
            <a:r>
              <a:rPr lang="en-US" sz="3200" dirty="0"/>
              <a:t> </a:t>
            </a:r>
            <a:r>
              <a:rPr lang="en-US" sz="3200" dirty="0" err="1"/>
              <a:t>rekam</a:t>
            </a:r>
            <a:r>
              <a:rPr lang="en-US" sz="3200" dirty="0"/>
              <a:t> </a:t>
            </a:r>
            <a:r>
              <a:rPr lang="en-US" sz="3200" dirty="0" err="1"/>
              <a:t>jejak</a:t>
            </a:r>
            <a:r>
              <a:rPr lang="en-US" sz="3200" dirty="0"/>
              <a:t> para </a:t>
            </a:r>
            <a:r>
              <a:rPr lang="en-US" sz="3200" dirty="0" err="1"/>
              <a:t>calon</a:t>
            </a:r>
            <a:r>
              <a:rPr lang="en-US" sz="3200" dirty="0"/>
              <a:t>,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berjuang</a:t>
            </a:r>
            <a:r>
              <a:rPr lang="en-US" sz="3200" dirty="0"/>
              <a:t> demi </a:t>
            </a:r>
            <a:r>
              <a:rPr lang="en-US" sz="3200" dirty="0" err="1"/>
              <a:t>rakyat</a:t>
            </a:r>
            <a:r>
              <a:rPr lang="en-US" sz="3200" dirty="0"/>
              <a:t> dan </a:t>
            </a:r>
            <a:r>
              <a:rPr lang="en-US" sz="3200" dirty="0" err="1"/>
              <a:t>sungguh-sungguh</a:t>
            </a:r>
            <a:r>
              <a:rPr lang="en-US" sz="3200" dirty="0"/>
              <a:t> </a:t>
            </a:r>
            <a:r>
              <a:rPr lang="en-US" sz="3200" dirty="0" err="1"/>
              <a:t>menghargai</a:t>
            </a:r>
            <a:r>
              <a:rPr lang="en-US" sz="3200" dirty="0"/>
              <a:t> </a:t>
            </a:r>
            <a:r>
              <a:rPr lang="en-US" sz="3200" dirty="0" err="1"/>
              <a:t>harkat</a:t>
            </a:r>
            <a:r>
              <a:rPr lang="en-US" sz="3200" dirty="0"/>
              <a:t> dan </a:t>
            </a:r>
            <a:r>
              <a:rPr lang="en-US" sz="3200" dirty="0" err="1"/>
              <a:t>martabat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84363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3D5E-9CDE-438E-B084-8B2642A5D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75249"/>
            <a:ext cx="9264577" cy="5880295"/>
          </a:xfrm>
          <a:pattFill prst="pct70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4.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calon</a:t>
            </a:r>
            <a:r>
              <a:rPr lang="en-US" sz="3200" dirty="0"/>
              <a:t> </a:t>
            </a:r>
            <a:r>
              <a:rPr lang="en-US" sz="3200" dirty="0" err="1"/>
              <a:t>diusung</a:t>
            </a:r>
            <a:r>
              <a:rPr lang="en-US" sz="3200" dirty="0"/>
              <a:t> oleh </a:t>
            </a:r>
            <a:r>
              <a:rPr lang="en-US" sz="3200" dirty="0" err="1"/>
              <a:t>gabungan</a:t>
            </a:r>
            <a:r>
              <a:rPr lang="en-US" sz="3200" dirty="0"/>
              <a:t> </a:t>
            </a:r>
            <a:r>
              <a:rPr lang="en-US" sz="3200" dirty="0" err="1"/>
              <a:t>partai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jangan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dimaknai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syarat</a:t>
            </a:r>
            <a:r>
              <a:rPr lang="en-US" sz="3200" dirty="0"/>
              <a:t> </a:t>
            </a:r>
            <a:r>
              <a:rPr lang="en-US" sz="3200" dirty="0" err="1"/>
              <a:t>keikutsertaan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Pilpres</a:t>
            </a:r>
            <a:r>
              <a:rPr lang="en-US" sz="3200" dirty="0"/>
              <a:t>   </a:t>
            </a:r>
            <a:r>
              <a:rPr lang="en-US" sz="3200" dirty="0" err="1"/>
              <a:t>semata</a:t>
            </a:r>
            <a:r>
              <a:rPr lang="en-US" sz="3200" dirty="0"/>
              <a:t>, </a:t>
            </a:r>
            <a:r>
              <a:rPr lang="en-US" sz="3200" dirty="0" err="1"/>
              <a:t>sebab</a:t>
            </a:r>
            <a:r>
              <a:rPr lang="en-US" sz="3200" dirty="0"/>
              <a:t>   </a:t>
            </a:r>
            <a:r>
              <a:rPr lang="en-US" sz="3200" dirty="0" err="1"/>
              <a:t>partai</a:t>
            </a:r>
            <a:r>
              <a:rPr lang="en-US" sz="3200" dirty="0"/>
              <a:t> </a:t>
            </a:r>
            <a:r>
              <a:rPr lang="en-US" sz="3200" dirty="0" err="1"/>
              <a:t>pendukung</a:t>
            </a:r>
            <a:r>
              <a:rPr lang="en-US" sz="3200" dirty="0"/>
              <a:t>   </a:t>
            </a:r>
            <a:r>
              <a:rPr lang="en-US" sz="3200" dirty="0" err="1"/>
              <a:t>memiliki</a:t>
            </a:r>
            <a:r>
              <a:rPr lang="en-US" sz="3200" dirty="0"/>
              <a:t>   </a:t>
            </a:r>
            <a:r>
              <a:rPr lang="en-US" sz="3200" dirty="0" err="1"/>
              <a:t>peran</a:t>
            </a:r>
            <a:r>
              <a:rPr lang="en-US" sz="3200" dirty="0"/>
              <a:t>   yang </a:t>
            </a:r>
            <a:r>
              <a:rPr lang="en-US" sz="3200" dirty="0" err="1"/>
              <a:t>penting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   </a:t>
            </a:r>
            <a:r>
              <a:rPr lang="en-US" sz="3200" dirty="0" err="1"/>
              <a:t>akan</a:t>
            </a:r>
            <a:r>
              <a:rPr lang="en-US" sz="3200" dirty="0"/>
              <a:t>  </a:t>
            </a:r>
            <a:r>
              <a:rPr lang="en-US" sz="3200" dirty="0" err="1"/>
              <a:t>mempengaruhi</a:t>
            </a:r>
            <a:r>
              <a:rPr lang="en-US" sz="3200" dirty="0"/>
              <a:t>  proses </a:t>
            </a:r>
            <a:r>
              <a:rPr lang="en-US" sz="3200" dirty="0" err="1"/>
              <a:t>kepemimpinan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depan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68893572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303</TotalTime>
  <Words>668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Ion</vt:lpstr>
      <vt:lpstr>Kriteria Pemimpin yang Baik</vt:lpstr>
      <vt:lpstr>PowerPoint Presentation</vt:lpstr>
      <vt:lpstr>PowerPoint Presentation</vt:lpstr>
      <vt:lpstr>PowerPoint Presentation</vt:lpstr>
      <vt:lpstr>Pedoman Memilih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Kriteria Pemimpin yang Baik</dc:title>
  <dc:creator>rikkbeef@gmail.com</dc:creator>
  <cp:lastModifiedBy>ASUS</cp:lastModifiedBy>
  <cp:revision>7</cp:revision>
  <dcterms:created xsi:type="dcterms:W3CDTF">2020-11-19T04:03:55Z</dcterms:created>
  <dcterms:modified xsi:type="dcterms:W3CDTF">2021-11-08T03:32:40Z</dcterms:modified>
</cp:coreProperties>
</file>