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78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94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9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01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07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30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27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80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7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901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65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940B5-7E21-42CE-BA5B-58E16E7C994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9A52880-1C47-465B-93B9-BA06530AF37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54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3000E-2D9E-467E-95CD-52E37517D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801"/>
            <a:ext cx="9144000" cy="1789042"/>
          </a:xfrm>
        </p:spPr>
        <p:txBody>
          <a:bodyPr>
            <a:normAutofit/>
          </a:bodyPr>
          <a:lstStyle/>
          <a:p>
            <a:r>
              <a:rPr lang="fi-FI" sz="4000" b="1" dirty="0"/>
              <a:t>Taat Kepada Perintah Tuhan: </a:t>
            </a:r>
            <a:br>
              <a:rPr lang="fi-FI" sz="3600" b="1" dirty="0"/>
            </a:br>
            <a:r>
              <a:rPr lang="fi-FI" sz="2800" b="1" dirty="0"/>
              <a:t>Menghormati Orang Tua</a:t>
            </a:r>
            <a:endParaRPr lang="en-US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1179CF-E2A4-4EA7-9504-59B3A8383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55048"/>
            <a:ext cx="9144000" cy="665162"/>
          </a:xfrm>
        </p:spPr>
        <p:txBody>
          <a:bodyPr/>
          <a:lstStyle/>
          <a:p>
            <a:r>
              <a:rPr lang="en-US" dirty="0"/>
              <a:t>BY. NOSITA BR TARIGAN, M.PD.K</a:t>
            </a:r>
          </a:p>
        </p:txBody>
      </p:sp>
    </p:spTree>
    <p:extLst>
      <p:ext uri="{BB962C8B-B14F-4D97-AF65-F5344CB8AC3E}">
        <p14:creationId xmlns:p14="http://schemas.microsoft.com/office/powerpoint/2010/main" val="54609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E655C-7441-47CA-88AE-0C6B51F8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85531"/>
            <a:ext cx="9603275" cy="74212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2. Lukas 2:41-52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47E4A-80EC-48FD-9028-CB3B00D41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675862"/>
            <a:ext cx="9603275" cy="528761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sz="3200" dirty="0"/>
              <a:t>Teks </a:t>
            </a:r>
            <a:r>
              <a:rPr lang="en-US" sz="3200" dirty="0" err="1"/>
              <a:t>dalam</a:t>
            </a:r>
            <a:r>
              <a:rPr lang="en-US" sz="3200" dirty="0"/>
              <a:t> Lukas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mengisahkan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yang </a:t>
            </a:r>
            <a:r>
              <a:rPr lang="en-US" sz="3200" dirty="0" err="1"/>
              <a:t>pergi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 </a:t>
            </a:r>
            <a:r>
              <a:rPr lang="en-US" sz="3200" dirty="0" err="1"/>
              <a:t>Yerusalem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rangka</a:t>
            </a:r>
            <a:r>
              <a:rPr lang="en-US" sz="3200" dirty="0"/>
              <a:t> </a:t>
            </a:r>
            <a:r>
              <a:rPr lang="en-US" sz="3200" dirty="0" err="1"/>
              <a:t>merayakan</a:t>
            </a:r>
            <a:r>
              <a:rPr lang="en-US" sz="3200" dirty="0"/>
              <a:t> </a:t>
            </a:r>
            <a:r>
              <a:rPr lang="en-US" sz="3200" dirty="0" err="1"/>
              <a:t>hari</a:t>
            </a:r>
            <a:r>
              <a:rPr lang="en-US" sz="3200" dirty="0"/>
              <a:t> </a:t>
            </a:r>
            <a:r>
              <a:rPr lang="en-US" sz="3200" dirty="0" err="1"/>
              <a:t>raya</a:t>
            </a:r>
            <a:r>
              <a:rPr lang="en-US" sz="3200" dirty="0"/>
              <a:t> di bait Allah.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 </a:t>
            </a:r>
            <a:r>
              <a:rPr lang="en-US" sz="3200" dirty="0" err="1"/>
              <a:t>menghormati</a:t>
            </a:r>
            <a:r>
              <a:rPr lang="en-US" sz="3200" dirty="0"/>
              <a:t> </a:t>
            </a:r>
            <a:r>
              <a:rPr lang="en-US" sz="3200" dirty="0" err="1"/>
              <a:t>kedua</a:t>
            </a:r>
            <a:r>
              <a:rPr lang="en-US" sz="3200" dirty="0"/>
              <a:t> orang </a:t>
            </a:r>
            <a:r>
              <a:rPr lang="en-US" sz="3200" dirty="0" err="1"/>
              <a:t>tuanya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mengikuti</a:t>
            </a:r>
            <a:r>
              <a:rPr lang="en-US" sz="3200" dirty="0"/>
              <a:t> </a:t>
            </a:r>
            <a:r>
              <a:rPr lang="en-US" sz="3200" dirty="0" err="1"/>
              <a:t>perintah</a:t>
            </a:r>
            <a:r>
              <a:rPr lang="en-US" sz="3200" dirty="0"/>
              <a:t> orang 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hadir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perayaan</a:t>
            </a:r>
            <a:r>
              <a:rPr lang="en-US" sz="3200" dirty="0"/>
              <a:t> di bait Allah. </a:t>
            </a:r>
            <a:r>
              <a:rPr lang="en-US" sz="3200" dirty="0" err="1"/>
              <a:t>Walaupun</a:t>
            </a:r>
            <a:r>
              <a:rPr lang="en-US" sz="3200" dirty="0"/>
              <a:t>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belia</a:t>
            </a:r>
            <a:r>
              <a:rPr lang="en-US" sz="3200" dirty="0"/>
              <a:t> (</a:t>
            </a:r>
            <a:r>
              <a:rPr lang="en-US" sz="3200" dirty="0" err="1"/>
              <a:t>berumur</a:t>
            </a:r>
            <a:r>
              <a:rPr lang="en-US" sz="3200" dirty="0"/>
              <a:t>  12 </a:t>
            </a:r>
            <a:r>
              <a:rPr lang="en-US" sz="3200" dirty="0" err="1"/>
              <a:t>tahun</a:t>
            </a:r>
            <a:r>
              <a:rPr lang="en-US" sz="3200" dirty="0"/>
              <a:t>),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ditanamkan</a:t>
            </a:r>
            <a:r>
              <a:rPr lang="en-US" sz="3200" dirty="0"/>
              <a:t> </a:t>
            </a:r>
            <a:r>
              <a:rPr lang="en-US" sz="3200" dirty="0" err="1"/>
              <a:t>sikap</a:t>
            </a:r>
            <a:r>
              <a:rPr lang="en-US" sz="3200" dirty="0"/>
              <a:t> </a:t>
            </a:r>
            <a:r>
              <a:rPr lang="en-US" sz="3200" dirty="0" err="1"/>
              <a:t>takut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Allah yang </a:t>
            </a:r>
            <a:r>
              <a:rPr lang="en-US" sz="3200" dirty="0" err="1"/>
              <a:t>berbuah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perilakuNya</a:t>
            </a:r>
            <a:r>
              <a:rPr lang="en-US" sz="3200" dirty="0"/>
              <a:t> </a:t>
            </a:r>
            <a:r>
              <a:rPr lang="en-US" sz="3200" dirty="0" err="1"/>
              <a:t>sejak</a:t>
            </a:r>
            <a:r>
              <a:rPr lang="en-US" sz="3200" dirty="0"/>
              <a:t> </a:t>
            </a:r>
            <a:r>
              <a:rPr lang="en-US" sz="3200" dirty="0" err="1"/>
              <a:t>dini</a:t>
            </a:r>
            <a:r>
              <a:rPr lang="en-US" sz="3200" dirty="0"/>
              <a:t>. </a:t>
            </a:r>
            <a:r>
              <a:rPr lang="en-US" sz="3200" dirty="0" err="1"/>
              <a:t>Akibatnya</a:t>
            </a:r>
            <a:r>
              <a:rPr lang="en-US" sz="3200" dirty="0"/>
              <a:t>,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bertumbuh</a:t>
            </a:r>
            <a:r>
              <a:rPr lang="en-US" sz="3200" dirty="0"/>
              <a:t> dan </a:t>
            </a:r>
            <a:r>
              <a:rPr lang="en-US" sz="3200" dirty="0" err="1"/>
              <a:t>semakin</a:t>
            </a:r>
            <a:r>
              <a:rPr lang="en-US" sz="3200" dirty="0"/>
              <a:t> </a:t>
            </a:r>
            <a:r>
              <a:rPr lang="en-US" sz="3200" dirty="0" err="1"/>
              <a:t>bertambah</a:t>
            </a:r>
            <a:r>
              <a:rPr lang="en-US" sz="3200" dirty="0"/>
              <a:t> </a:t>
            </a:r>
            <a:r>
              <a:rPr lang="en-US" sz="3200" dirty="0" err="1"/>
              <a:t>hikmatNya</a:t>
            </a:r>
            <a:r>
              <a:rPr lang="en-US" sz="3200" dirty="0"/>
              <a:t>,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semakin</a:t>
            </a:r>
            <a:r>
              <a:rPr lang="en-US" sz="3200" dirty="0"/>
              <a:t> </a:t>
            </a:r>
            <a:r>
              <a:rPr lang="en-US" sz="3200" dirty="0" err="1"/>
              <a:t>dikasihi</a:t>
            </a:r>
            <a:r>
              <a:rPr lang="en-US" sz="3200" dirty="0"/>
              <a:t> oleh Allah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2149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1A42-12D1-4DA9-9291-0C2EF0D5F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2036"/>
            <a:ext cx="8779099" cy="52543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Amsal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23:22</a:t>
            </a:r>
          </a:p>
          <a:p>
            <a:pPr marL="0" indent="0" algn="ctr">
              <a:buNone/>
            </a:pP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“</a:t>
            </a:r>
            <a:r>
              <a:rPr lang="en-US" sz="4000" b="1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Dengarkanlah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4000" b="1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ayahmu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yang </a:t>
            </a:r>
            <a:r>
              <a:rPr lang="en-US" sz="4000" b="1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memperanakkan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4000" b="1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engkau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, dan </a:t>
            </a:r>
            <a:r>
              <a:rPr lang="en-US" sz="4000" b="1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janganlah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4000" b="1">
                <a:latin typeface="Adobe Ming Std L" panose="02020300000000000000" pitchFamily="18" charset="-128"/>
                <a:ea typeface="Adobe Ming Std L" panose="02020300000000000000" pitchFamily="18" charset="-128"/>
              </a:rPr>
              <a:t>menghina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4000" b="1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ibumu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4000" b="1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kalau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4000" b="1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ia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4000" b="1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sudah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4000" b="1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tua</a:t>
            </a:r>
            <a:r>
              <a:rPr lang="en-US" sz="40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4116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D688B-5C5B-4D75-ABC3-A9E1F2D28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5" y="344557"/>
            <a:ext cx="9806608" cy="58044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/>
              <a:t>Salah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Sepuluh</a:t>
            </a:r>
            <a:r>
              <a:rPr lang="en-US" sz="2800" dirty="0"/>
              <a:t> Hukum </a:t>
            </a:r>
            <a:r>
              <a:rPr lang="en-US" sz="2800" dirty="0" err="1"/>
              <a:t>Tuhan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kitab </a:t>
            </a:r>
            <a:r>
              <a:rPr lang="en-US" sz="2800" dirty="0" err="1"/>
              <a:t>Keluaran</a:t>
            </a:r>
            <a:r>
              <a:rPr lang="en-US" sz="2800" dirty="0"/>
              <a:t> 20:1-17 </a:t>
            </a:r>
            <a:r>
              <a:rPr lang="en-US" sz="2800" dirty="0" err="1"/>
              <a:t>adalah</a:t>
            </a:r>
            <a:r>
              <a:rPr lang="en-US" sz="2800" dirty="0"/>
              <a:t> “</a:t>
            </a:r>
            <a:r>
              <a:rPr lang="en-US" sz="2800" dirty="0" err="1"/>
              <a:t>Hormatilah</a:t>
            </a:r>
            <a:r>
              <a:rPr lang="en-US" sz="2800" dirty="0"/>
              <a:t> </a:t>
            </a:r>
            <a:r>
              <a:rPr lang="en-US" sz="2800" dirty="0" err="1"/>
              <a:t>ayahmu</a:t>
            </a:r>
            <a:r>
              <a:rPr lang="en-US" sz="2800" dirty="0"/>
              <a:t> dan </a:t>
            </a:r>
            <a:r>
              <a:rPr lang="en-US" sz="2800" dirty="0" err="1"/>
              <a:t>ibumu</a:t>
            </a:r>
            <a:r>
              <a:rPr lang="en-US" sz="2800" dirty="0"/>
              <a:t>, </a:t>
            </a:r>
            <a:r>
              <a:rPr lang="en-US" sz="2800" dirty="0" err="1"/>
              <a:t>supaya</a:t>
            </a:r>
            <a:r>
              <a:rPr lang="en-US" sz="2800" dirty="0"/>
              <a:t> </a:t>
            </a:r>
            <a:r>
              <a:rPr lang="en-US" sz="2800" dirty="0" err="1"/>
              <a:t>lanjut</a:t>
            </a:r>
            <a:r>
              <a:rPr lang="en-US" sz="2800" dirty="0"/>
              <a:t> </a:t>
            </a:r>
            <a:r>
              <a:rPr lang="en-US" sz="2800" dirty="0" err="1"/>
              <a:t>umurmu</a:t>
            </a:r>
            <a:r>
              <a:rPr lang="en-US" sz="2800" dirty="0"/>
              <a:t> di </a:t>
            </a:r>
            <a:r>
              <a:rPr lang="en-US" sz="2800" dirty="0" err="1"/>
              <a:t>tanah</a:t>
            </a:r>
            <a:r>
              <a:rPr lang="en-US" sz="2800" dirty="0"/>
              <a:t> yang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, </a:t>
            </a:r>
            <a:r>
              <a:rPr lang="en-US" sz="2800" dirty="0" err="1"/>
              <a:t>Allahmu</a:t>
            </a:r>
            <a:r>
              <a:rPr lang="en-US" sz="2800" dirty="0"/>
              <a:t>, </a:t>
            </a:r>
            <a:r>
              <a:rPr lang="en-US" sz="2800" dirty="0" err="1"/>
              <a:t>kepadamu</a:t>
            </a:r>
            <a:r>
              <a:rPr lang="en-US" sz="2800" dirty="0"/>
              <a:t>.” (</a:t>
            </a:r>
            <a:r>
              <a:rPr lang="en-US" sz="2800" dirty="0" err="1"/>
              <a:t>Kel</a:t>
            </a:r>
            <a:r>
              <a:rPr lang="en-US" sz="2800" dirty="0"/>
              <a:t>. 20:12). </a:t>
            </a:r>
            <a:r>
              <a:rPr lang="en-US" sz="2800" dirty="0" err="1"/>
              <a:t>Hormat</a:t>
            </a:r>
            <a:r>
              <a:rPr lang="en-US" sz="2800" dirty="0"/>
              <a:t> </a:t>
            </a:r>
            <a:r>
              <a:rPr lang="en-US" sz="2800" dirty="0" err="1"/>
              <a:t>berarti</a:t>
            </a:r>
            <a:r>
              <a:rPr lang="en-US" sz="2800" dirty="0"/>
              <a:t>:</a:t>
            </a:r>
          </a:p>
          <a:p>
            <a:pPr marL="514350" indent="-514350" algn="just">
              <a:buAutoNum type="arabicPeriod"/>
            </a:pPr>
            <a:r>
              <a:rPr lang="en-US" sz="2800" dirty="0" err="1"/>
              <a:t>Bersikap</a:t>
            </a:r>
            <a:r>
              <a:rPr lang="en-US" sz="2800" dirty="0"/>
              <a:t> </a:t>
            </a:r>
            <a:r>
              <a:rPr lang="en-US" sz="2800" dirty="0" err="1"/>
              <a:t>santun</a:t>
            </a:r>
            <a:r>
              <a:rPr lang="en-US" sz="2800" dirty="0"/>
              <a:t> dan </a:t>
            </a:r>
            <a:r>
              <a:rPr lang="en-US" sz="2800" dirty="0" err="1"/>
              <a:t>patuh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orang </a:t>
            </a:r>
            <a:r>
              <a:rPr lang="en-US" sz="2800" dirty="0" err="1"/>
              <a:t>tua</a:t>
            </a:r>
            <a:r>
              <a:rPr lang="en-US" sz="2800" dirty="0"/>
              <a:t>. </a:t>
            </a:r>
          </a:p>
          <a:p>
            <a:pPr marL="0" indent="0" algn="just">
              <a:buNone/>
            </a:pPr>
            <a:r>
              <a:rPr lang="en-US" sz="2800" dirty="0"/>
              <a:t>Di </a:t>
            </a:r>
            <a:r>
              <a:rPr lang="en-US" sz="2800" dirty="0" err="1"/>
              <a:t>dalam</a:t>
            </a:r>
            <a:r>
              <a:rPr lang="en-US" sz="2800" dirty="0"/>
              <a:t> Hukum </a:t>
            </a:r>
            <a:r>
              <a:rPr lang="en-US" sz="2800" dirty="0" err="1"/>
              <a:t>Taurat</a:t>
            </a:r>
            <a:r>
              <a:rPr lang="en-US" sz="2800" dirty="0"/>
              <a:t> </a:t>
            </a:r>
            <a:r>
              <a:rPr lang="en-US" sz="2800" dirty="0" err="1"/>
              <a:t>tertera</a:t>
            </a:r>
            <a:r>
              <a:rPr lang="en-US" sz="2800" dirty="0"/>
              <a:t>  </a:t>
            </a:r>
            <a:r>
              <a:rPr lang="en-US" sz="2800" dirty="0" err="1"/>
              <a:t>perintah</a:t>
            </a:r>
            <a:r>
              <a:rPr lang="en-US" sz="2800" dirty="0"/>
              <a:t> yang </a:t>
            </a:r>
            <a:r>
              <a:rPr lang="en-US" sz="2800" dirty="0" err="1"/>
              <a:t>mengharuskan</a:t>
            </a:r>
            <a:r>
              <a:rPr lang="en-US" sz="2800" dirty="0"/>
              <a:t> orang Israel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menjatuhkan</a:t>
            </a:r>
            <a:r>
              <a:rPr lang="en-US" sz="2800" dirty="0"/>
              <a:t> </a:t>
            </a:r>
            <a:r>
              <a:rPr lang="en-US" sz="2800" dirty="0" err="1"/>
              <a:t>sanksi</a:t>
            </a:r>
            <a:r>
              <a:rPr lang="en-US" sz="2800" dirty="0"/>
              <a:t> </a:t>
            </a:r>
            <a:r>
              <a:rPr lang="en-US" sz="2800" dirty="0" err="1"/>
              <a:t>berat</a:t>
            </a:r>
            <a:r>
              <a:rPr lang="en-US" sz="2800" dirty="0"/>
              <a:t>, 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kematian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yang </a:t>
            </a:r>
            <a:r>
              <a:rPr lang="en-US" sz="2800" dirty="0" err="1"/>
              <a:t>mengutuki</a:t>
            </a:r>
            <a:r>
              <a:rPr lang="en-US" sz="2800" dirty="0"/>
              <a:t> orang </a:t>
            </a:r>
            <a:r>
              <a:rPr lang="en-US" sz="2800" dirty="0" err="1"/>
              <a:t>tuanya</a:t>
            </a:r>
            <a:r>
              <a:rPr lang="en-US" sz="2800" dirty="0"/>
              <a:t>, “</a:t>
            </a:r>
            <a:r>
              <a:rPr lang="en-US" sz="2800" dirty="0" err="1"/>
              <a:t>Apabila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 </a:t>
            </a:r>
            <a:r>
              <a:rPr lang="en-US" sz="2800" dirty="0" err="1"/>
              <a:t>seseorang</a:t>
            </a:r>
            <a:r>
              <a:rPr lang="en-US" sz="2800" dirty="0"/>
              <a:t> yang </a:t>
            </a:r>
            <a:r>
              <a:rPr lang="en-US" sz="2800" dirty="0" err="1"/>
              <a:t>mengutuki</a:t>
            </a:r>
            <a:r>
              <a:rPr lang="en-US" sz="2800" dirty="0"/>
              <a:t> </a:t>
            </a:r>
            <a:r>
              <a:rPr lang="en-US" sz="2800" dirty="0" err="1"/>
              <a:t>ayahnya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ibunya</a:t>
            </a:r>
            <a:r>
              <a:rPr lang="en-US" sz="2800" dirty="0"/>
              <a:t>, </a:t>
            </a:r>
            <a:r>
              <a:rPr lang="en-US" sz="2800" dirty="0" err="1"/>
              <a:t>pastilah</a:t>
            </a:r>
            <a:r>
              <a:rPr lang="en-US" sz="2800" dirty="0"/>
              <a:t>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dihukum</a:t>
            </a:r>
            <a:r>
              <a:rPr lang="en-US" sz="2800" dirty="0"/>
              <a:t> </a:t>
            </a:r>
            <a:r>
              <a:rPr lang="en-US" sz="2800" dirty="0" err="1"/>
              <a:t>mati</a:t>
            </a:r>
            <a:r>
              <a:rPr lang="en-US" sz="2800" dirty="0"/>
              <a:t>; 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mengutuki</a:t>
            </a:r>
            <a:r>
              <a:rPr lang="en-US" sz="2800" dirty="0"/>
              <a:t> </a:t>
            </a:r>
            <a:r>
              <a:rPr lang="en-US" sz="2800" dirty="0" err="1"/>
              <a:t>ayahnya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ibunya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darahnya</a:t>
            </a:r>
            <a:r>
              <a:rPr lang="en-US" sz="2800" dirty="0"/>
              <a:t> </a:t>
            </a:r>
            <a:r>
              <a:rPr lang="en-US" sz="2800" dirty="0" err="1"/>
              <a:t>tertimpa</a:t>
            </a:r>
            <a:r>
              <a:rPr lang="en-US" sz="2800" dirty="0"/>
              <a:t> </a:t>
            </a:r>
            <a:r>
              <a:rPr lang="en-US" sz="2800" dirty="0" err="1"/>
              <a:t>kepadanya</a:t>
            </a:r>
            <a:r>
              <a:rPr lang="en-US" sz="2800" dirty="0"/>
              <a:t>  </a:t>
            </a:r>
            <a:r>
              <a:rPr lang="en-US" sz="2800" dirty="0" err="1"/>
              <a:t>sendiri</a:t>
            </a:r>
            <a:r>
              <a:rPr lang="en-US" sz="2800" dirty="0"/>
              <a:t>” (</a:t>
            </a:r>
            <a:r>
              <a:rPr lang="en-US" sz="2800" dirty="0" err="1"/>
              <a:t>Im</a:t>
            </a:r>
            <a:r>
              <a:rPr lang="en-US" sz="2800" dirty="0"/>
              <a:t>. 20:9);</a:t>
            </a:r>
          </a:p>
        </p:txBody>
      </p:sp>
    </p:spTree>
    <p:extLst>
      <p:ext uri="{BB962C8B-B14F-4D97-AF65-F5344CB8AC3E}">
        <p14:creationId xmlns:p14="http://schemas.microsoft.com/office/powerpoint/2010/main" val="334376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4401E-CA8E-4CA1-AF3E-B503260E6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1" y="145774"/>
            <a:ext cx="9674086" cy="61092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2. </a:t>
            </a:r>
            <a:r>
              <a:rPr lang="en-US" sz="3200" dirty="0" err="1"/>
              <a:t>Bertanggung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 </a:t>
            </a:r>
            <a:r>
              <a:rPr lang="en-US" sz="3200" dirty="0" err="1"/>
              <a:t>memelihara</a:t>
            </a:r>
            <a:r>
              <a:rPr lang="en-US" sz="3200" dirty="0"/>
              <a:t> </a:t>
            </a:r>
            <a:r>
              <a:rPr lang="en-US" sz="3200" dirty="0" err="1"/>
              <a:t>kelangsungan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.</a:t>
            </a:r>
            <a:r>
              <a:rPr lang="en-US" sz="2800" dirty="0"/>
              <a:t> </a:t>
            </a:r>
          </a:p>
          <a:p>
            <a:pPr marL="0" indent="0" algn="just">
              <a:buNone/>
            </a:pPr>
            <a:r>
              <a:rPr lang="en-US" sz="2800" dirty="0" err="1"/>
              <a:t>Tuhan</a:t>
            </a:r>
            <a:r>
              <a:rPr lang="en-US" sz="28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menegur</a:t>
            </a:r>
            <a:r>
              <a:rPr lang="en-US" sz="3200" dirty="0"/>
              <a:t> orang </a:t>
            </a:r>
            <a:r>
              <a:rPr lang="en-US" sz="3200" dirty="0" err="1"/>
              <a:t>Yahudi</a:t>
            </a:r>
            <a:r>
              <a:rPr lang="en-US" sz="3200" dirty="0"/>
              <a:t> yang </a:t>
            </a:r>
            <a:r>
              <a:rPr lang="en-US" sz="3200" dirty="0" err="1"/>
              <a:t>menyelewengkan</a:t>
            </a:r>
            <a:r>
              <a:rPr lang="en-US" sz="3200" dirty="0"/>
              <a:t> </a:t>
            </a:r>
            <a:r>
              <a:rPr lang="en-US" sz="3200" dirty="0" err="1"/>
              <a:t>perintah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 </a:t>
            </a:r>
            <a:r>
              <a:rPr lang="en-US" sz="3200" dirty="0" err="1"/>
              <a:t>persembahan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ketidakrelaan</a:t>
            </a:r>
            <a:r>
              <a:rPr lang="en-US" sz="3200" dirty="0"/>
              <a:t> </a:t>
            </a:r>
            <a:r>
              <a:rPr lang="en-US" sz="3200" dirty="0" err="1"/>
              <a:t>memenuhi</a:t>
            </a:r>
            <a:r>
              <a:rPr lang="en-US" sz="3200" dirty="0"/>
              <a:t> </a:t>
            </a:r>
            <a:r>
              <a:rPr lang="en-US" sz="3200" dirty="0" err="1"/>
              <a:t>kebutuhan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(</a:t>
            </a:r>
            <a:r>
              <a:rPr lang="en-US" sz="3200" dirty="0" err="1"/>
              <a:t>Matius</a:t>
            </a:r>
            <a:r>
              <a:rPr lang="en-US" sz="3200" dirty="0"/>
              <a:t>  15:3-6). Juga, </a:t>
            </a:r>
            <a:r>
              <a:rPr lang="en-US" sz="3200" dirty="0" err="1"/>
              <a:t>sebelum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mati</a:t>
            </a:r>
            <a:r>
              <a:rPr lang="en-US" sz="3200" dirty="0"/>
              <a:t> di </a:t>
            </a:r>
            <a:r>
              <a:rPr lang="en-US" sz="3200" dirty="0" err="1"/>
              <a:t>kayu</a:t>
            </a:r>
            <a:r>
              <a:rPr lang="en-US" sz="3200" dirty="0"/>
              <a:t> </a:t>
            </a:r>
            <a:r>
              <a:rPr lang="en-US" sz="3200" dirty="0" err="1"/>
              <a:t>salib</a:t>
            </a:r>
            <a:r>
              <a:rPr lang="en-US" sz="3200" dirty="0"/>
              <a:t>,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meminta</a:t>
            </a:r>
            <a:r>
              <a:rPr lang="en-US" sz="3200" dirty="0"/>
              <a:t> </a:t>
            </a:r>
            <a:r>
              <a:rPr lang="en-US" sz="3200" dirty="0" err="1"/>
              <a:t>Yohanes</a:t>
            </a:r>
            <a:r>
              <a:rPr lang="en-US" sz="3200" dirty="0"/>
              <a:t> 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memelihara</a:t>
            </a:r>
            <a:r>
              <a:rPr lang="en-US" sz="3200" dirty="0"/>
              <a:t> Maria, </a:t>
            </a:r>
            <a:r>
              <a:rPr lang="en-US" sz="3200" dirty="0" err="1"/>
              <a:t>ibu</a:t>
            </a:r>
            <a:r>
              <a:rPr lang="en-US" sz="3200" dirty="0"/>
              <a:t>-Nya (Yoh. 19:26-27).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memperlihatkan</a:t>
            </a:r>
            <a:r>
              <a:rPr lang="en-US" sz="3200" dirty="0"/>
              <a:t> 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menginginkan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bertanggung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 </a:t>
            </a:r>
            <a:r>
              <a:rPr lang="en-US" sz="3200" dirty="0" err="1"/>
              <a:t>memelihara</a:t>
            </a:r>
            <a:r>
              <a:rPr lang="en-US" sz="3200" dirty="0"/>
              <a:t>  </a:t>
            </a:r>
            <a:r>
              <a:rPr lang="en-US" sz="3200" dirty="0" err="1"/>
              <a:t>kelangsungan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masing-masing;</a:t>
            </a:r>
          </a:p>
        </p:txBody>
      </p:sp>
    </p:spTree>
    <p:extLst>
      <p:ext uri="{BB962C8B-B14F-4D97-AF65-F5344CB8AC3E}">
        <p14:creationId xmlns:p14="http://schemas.microsoft.com/office/powerpoint/2010/main" val="228882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1E151-EA4B-4A61-84B5-2DA5B2761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78296"/>
            <a:ext cx="10270436" cy="5552661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3. </a:t>
            </a:r>
            <a:r>
              <a:rPr lang="en-US" sz="3200" dirty="0" err="1"/>
              <a:t>Menghargai</a:t>
            </a:r>
            <a:r>
              <a:rPr lang="en-US" sz="3200" dirty="0"/>
              <a:t> dan </a:t>
            </a:r>
            <a:r>
              <a:rPr lang="en-US" sz="3200" dirty="0" err="1"/>
              <a:t>mengakui</a:t>
            </a:r>
            <a:r>
              <a:rPr lang="en-US" sz="3200" dirty="0"/>
              <a:t> </a:t>
            </a:r>
            <a:r>
              <a:rPr lang="en-US" sz="3200" dirty="0" err="1"/>
              <a:t>kewibawaan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, </a:t>
            </a:r>
          </a:p>
          <a:p>
            <a:pPr marL="0" indent="0" algn="just">
              <a:buNone/>
            </a:pP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mengakui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ditugaskan</a:t>
            </a:r>
            <a:r>
              <a:rPr lang="en-US" sz="3200" dirty="0"/>
              <a:t> oleh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pendidik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.  </a:t>
            </a:r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aspirasi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,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motivasi</a:t>
            </a:r>
            <a:r>
              <a:rPr lang="en-US" sz="3200" dirty="0"/>
              <a:t> </a:t>
            </a:r>
            <a:r>
              <a:rPr lang="en-US" sz="3200" dirty="0" err="1"/>
              <a:t>positif</a:t>
            </a:r>
            <a:r>
              <a:rPr lang="en-US" sz="3200" dirty="0"/>
              <a:t> di </a:t>
            </a:r>
            <a:r>
              <a:rPr lang="en-US" sz="3200" dirty="0" err="1"/>
              <a:t>belakang</a:t>
            </a:r>
            <a:r>
              <a:rPr lang="en-US" sz="3200" dirty="0"/>
              <a:t> </a:t>
            </a:r>
            <a:r>
              <a:rPr lang="en-US" sz="3200" dirty="0" err="1"/>
              <a:t>nasihat</a:t>
            </a:r>
            <a:r>
              <a:rPr lang="en-US" sz="3200" dirty="0"/>
              <a:t> dan  </a:t>
            </a:r>
            <a:r>
              <a:rPr lang="en-US" sz="3200" dirty="0" err="1"/>
              <a:t>larangan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, </a:t>
            </a:r>
            <a:r>
              <a:rPr lang="en-US" sz="3200" dirty="0" err="1"/>
              <a:t>memaklumi</a:t>
            </a:r>
            <a:r>
              <a:rPr lang="en-US" sz="3200" dirty="0"/>
              <a:t> </a:t>
            </a:r>
            <a:r>
              <a:rPr lang="en-US" sz="3200" dirty="0" err="1"/>
              <a:t>kelemahan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, dan </a:t>
            </a:r>
            <a:r>
              <a:rPr lang="en-US" sz="3200" dirty="0" err="1"/>
              <a:t>mengakui</a:t>
            </a:r>
            <a:r>
              <a:rPr lang="en-US" sz="3200" dirty="0"/>
              <a:t> </a:t>
            </a:r>
            <a:r>
              <a:rPr lang="en-US" sz="3200" dirty="0" err="1"/>
              <a:t>keunggulan</a:t>
            </a:r>
            <a:r>
              <a:rPr lang="en-US" sz="3200" dirty="0"/>
              <a:t>  </a:t>
            </a:r>
            <a:r>
              <a:rPr lang="en-US" sz="3200" dirty="0" err="1"/>
              <a:t>mereka</a:t>
            </a:r>
            <a:r>
              <a:rPr lang="en-US" sz="3200" dirty="0"/>
              <a:t>. </a:t>
            </a:r>
            <a:r>
              <a:rPr lang="en-US" sz="3200" dirty="0" err="1"/>
              <a:t>Singkatnya</a:t>
            </a:r>
            <a:r>
              <a:rPr lang="en-US" sz="3200" dirty="0"/>
              <a:t>, </a:t>
            </a:r>
            <a:r>
              <a:rPr lang="en-US" sz="3200" dirty="0" err="1"/>
              <a:t>menghargai</a:t>
            </a:r>
            <a:r>
              <a:rPr lang="en-US" sz="3200" dirty="0"/>
              <a:t> </a:t>
            </a:r>
            <a:r>
              <a:rPr lang="en-US" sz="3200" dirty="0" err="1"/>
              <a:t>usaha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menghantar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gerbang</a:t>
            </a:r>
            <a:r>
              <a:rPr lang="en-US" sz="3200" dirty="0"/>
              <a:t> </a:t>
            </a:r>
            <a:r>
              <a:rPr lang="en-US" sz="3200" dirty="0" err="1"/>
              <a:t>kedewasaan</a:t>
            </a:r>
            <a:r>
              <a:rPr lang="en-US" sz="3200" dirty="0"/>
              <a:t> </a:t>
            </a:r>
            <a:r>
              <a:rPr lang="en-US" sz="3200" dirty="0" err="1"/>
              <a:t>sampai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melepas</a:t>
            </a:r>
            <a:r>
              <a:rPr lang="en-US" sz="3200" dirty="0"/>
              <a:t> </a:t>
            </a:r>
            <a:r>
              <a:rPr lang="en-US" sz="3200" dirty="0" err="1"/>
              <a:t>anaknya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berjalan</a:t>
            </a:r>
            <a:r>
              <a:rPr lang="en-US" sz="3200" dirty="0"/>
              <a:t>  </a:t>
            </a:r>
            <a:r>
              <a:rPr lang="en-US" sz="3200" dirty="0" err="1"/>
              <a:t>sendiri</a:t>
            </a:r>
            <a:r>
              <a:rPr lang="en-US" sz="3200" dirty="0"/>
              <a:t> </a:t>
            </a:r>
            <a:r>
              <a:rPr lang="en-US" sz="3200" dirty="0" err="1"/>
              <a:t>seutuhnya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097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4A33A-127C-47B5-9D56-57BD5FDB5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198784"/>
            <a:ext cx="9316279" cy="5870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	</a:t>
            </a:r>
            <a:r>
              <a:rPr lang="en-US" sz="3200" dirty="0" err="1"/>
              <a:t>Sikap</a:t>
            </a:r>
            <a:r>
              <a:rPr lang="en-US" sz="3200" dirty="0"/>
              <a:t> </a:t>
            </a:r>
            <a:r>
              <a:rPr lang="en-US" sz="3200" dirty="0" err="1"/>
              <a:t>hormat</a:t>
            </a:r>
            <a:r>
              <a:rPr lang="en-US" sz="3200" dirty="0"/>
              <a:t> dan </a:t>
            </a:r>
            <a:r>
              <a:rPr lang="en-US" sz="3200" dirty="0" err="1"/>
              <a:t>pengertian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landasan</a:t>
            </a:r>
            <a:r>
              <a:rPr lang="en-US" sz="3200" dirty="0"/>
              <a:t> </a:t>
            </a:r>
            <a:r>
              <a:rPr lang="en-US" sz="3200" dirty="0" err="1"/>
              <a:t>cinta</a:t>
            </a:r>
            <a:r>
              <a:rPr lang="en-US" sz="3200" dirty="0"/>
              <a:t> </a:t>
            </a:r>
            <a:r>
              <a:rPr lang="en-US" sz="3200" dirty="0" err="1"/>
              <a:t>kasih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Kristus</a:t>
            </a:r>
            <a:r>
              <a:rPr lang="en-US" sz="3200" dirty="0"/>
              <a:t>,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membangun</a:t>
            </a:r>
            <a:r>
              <a:rPr lang="en-US" sz="3200" dirty="0"/>
              <a:t>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yang </a:t>
            </a:r>
            <a:r>
              <a:rPr lang="en-US" sz="3200" dirty="0" err="1"/>
              <a:t>harmonis</a:t>
            </a:r>
            <a:r>
              <a:rPr lang="en-US" sz="3200" dirty="0"/>
              <a:t> dan </a:t>
            </a:r>
            <a:r>
              <a:rPr lang="en-US" sz="3200" dirty="0" err="1"/>
              <a:t>bahagia</a:t>
            </a:r>
            <a:r>
              <a:rPr lang="en-US" sz="3200" dirty="0"/>
              <a:t>.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sikap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, </a:t>
            </a:r>
            <a:r>
              <a:rPr lang="en-US" sz="3200" dirty="0" err="1"/>
              <a:t>namun</a:t>
            </a:r>
            <a:r>
              <a:rPr lang="en-US" sz="3200" dirty="0"/>
              <a:t> juga </a:t>
            </a:r>
            <a:r>
              <a:rPr lang="en-US" sz="3200" dirty="0" err="1"/>
              <a:t>sikap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saudaranya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yang lain.</a:t>
            </a:r>
          </a:p>
        </p:txBody>
      </p:sp>
    </p:spTree>
    <p:extLst>
      <p:ext uri="{BB962C8B-B14F-4D97-AF65-F5344CB8AC3E}">
        <p14:creationId xmlns:p14="http://schemas.microsoft.com/office/powerpoint/2010/main" val="325926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438B1-24B9-4E10-99F6-D78E16745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12035"/>
            <a:ext cx="9603275" cy="516835"/>
          </a:xfrm>
        </p:spPr>
        <p:txBody>
          <a:bodyPr>
            <a:normAutofit fontScale="90000"/>
          </a:bodyPr>
          <a:lstStyle/>
          <a:p>
            <a:r>
              <a:rPr lang="en-US" dirty="0"/>
              <a:t>DASAR ALKITAB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DE657-1322-44DD-8EE9-CC138BE41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5" y="728870"/>
            <a:ext cx="9462052" cy="5340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1. </a:t>
            </a:r>
            <a:r>
              <a:rPr lang="en-US" sz="3200" dirty="0" err="1">
                <a:solidFill>
                  <a:srgbClr val="FF0000"/>
                </a:solidFill>
              </a:rPr>
              <a:t>Kejadian</a:t>
            </a:r>
            <a:r>
              <a:rPr lang="en-US" sz="3200" dirty="0">
                <a:solidFill>
                  <a:srgbClr val="FF0000"/>
                </a:solidFill>
              </a:rPr>
              <a:t> 4:1-16</a:t>
            </a:r>
          </a:p>
          <a:p>
            <a:pPr marL="0" indent="0" algn="just">
              <a:buNone/>
            </a:pPr>
            <a:r>
              <a:rPr lang="en-US" sz="2800" dirty="0"/>
              <a:t>	Kain dan </a:t>
            </a:r>
            <a:r>
              <a:rPr lang="en-US" sz="2800" dirty="0" err="1"/>
              <a:t>Habel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anak-anak</a:t>
            </a:r>
            <a:r>
              <a:rPr lang="en-US" sz="2800" dirty="0"/>
              <a:t> Adam dan </a:t>
            </a:r>
            <a:r>
              <a:rPr lang="en-US" sz="2800" dirty="0" err="1"/>
              <a:t>Hawa</a:t>
            </a:r>
            <a:r>
              <a:rPr lang="en-US" sz="2800" dirty="0"/>
              <a:t>. Kain </a:t>
            </a:r>
            <a:r>
              <a:rPr lang="en-US" sz="2800" dirty="0" err="1"/>
              <a:t>bekerja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petani</a:t>
            </a:r>
            <a:r>
              <a:rPr lang="en-US" sz="2800" dirty="0"/>
              <a:t>,  dan </a:t>
            </a:r>
            <a:r>
              <a:rPr lang="en-US" sz="2800" dirty="0" err="1"/>
              <a:t>Habel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gembala</a:t>
            </a:r>
            <a:r>
              <a:rPr lang="en-US" sz="2800" dirty="0"/>
              <a:t>. Pada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persembahan</a:t>
            </a:r>
            <a:r>
              <a:rPr lang="en-US" sz="2800" dirty="0"/>
              <a:t> 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, Kain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buminya</a:t>
            </a:r>
            <a:r>
              <a:rPr lang="en-US" sz="2800" dirty="0"/>
              <a:t>, </a:t>
            </a:r>
            <a:r>
              <a:rPr lang="en-US" sz="2800" dirty="0" err="1"/>
              <a:t>sedangkan</a:t>
            </a:r>
            <a:r>
              <a:rPr lang="en-US" sz="2800" dirty="0"/>
              <a:t> </a:t>
            </a:r>
            <a:r>
              <a:rPr lang="en-US" sz="2800" dirty="0" err="1"/>
              <a:t>Habel</a:t>
            </a:r>
            <a:r>
              <a:rPr lang="en-US" sz="2800" dirty="0"/>
              <a:t> 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ternaknya</a:t>
            </a:r>
            <a:r>
              <a:rPr lang="en-US" sz="2800" dirty="0"/>
              <a:t>. </a:t>
            </a:r>
            <a:r>
              <a:rPr lang="en-US" sz="2800" dirty="0" err="1"/>
              <a:t>Persembahan</a:t>
            </a:r>
            <a:r>
              <a:rPr lang="en-US" sz="2800" dirty="0"/>
              <a:t> Kain </a:t>
            </a:r>
            <a:r>
              <a:rPr lang="en-US" sz="2800" dirty="0" err="1"/>
              <a:t>ditolak</a:t>
            </a:r>
            <a:r>
              <a:rPr lang="en-US" sz="2800" dirty="0"/>
              <a:t>, </a:t>
            </a:r>
            <a:r>
              <a:rPr lang="en-US" sz="2800" dirty="0" err="1"/>
              <a:t>sedangkan</a:t>
            </a:r>
            <a:r>
              <a:rPr lang="en-US" sz="2800" dirty="0"/>
              <a:t> </a:t>
            </a:r>
            <a:r>
              <a:rPr lang="en-US" sz="2800" dirty="0" err="1"/>
              <a:t>persembahan</a:t>
            </a:r>
            <a:r>
              <a:rPr lang="en-US" sz="2800" dirty="0"/>
              <a:t>  </a:t>
            </a:r>
            <a:r>
              <a:rPr lang="en-US" sz="2800" dirty="0" err="1"/>
              <a:t>Habel</a:t>
            </a:r>
            <a:r>
              <a:rPr lang="en-US" sz="2800" dirty="0"/>
              <a:t> </a:t>
            </a:r>
            <a:r>
              <a:rPr lang="en-US" sz="2800" dirty="0" err="1"/>
              <a:t>diterima</a:t>
            </a:r>
            <a:r>
              <a:rPr lang="en-US" sz="2800" dirty="0"/>
              <a:t>. Hal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disebabkan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Habel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yang </a:t>
            </a:r>
            <a:r>
              <a:rPr lang="en-US" sz="2800" dirty="0" err="1"/>
              <a:t>terbaik</a:t>
            </a:r>
            <a:r>
              <a:rPr lang="en-US" sz="2800" dirty="0"/>
              <a:t>,  </a:t>
            </a:r>
            <a:r>
              <a:rPr lang="en-US" sz="2800" dirty="0" err="1"/>
              <a:t>sedangkan</a:t>
            </a:r>
            <a:r>
              <a:rPr lang="en-US" sz="2800" dirty="0"/>
              <a:t> Kain </a:t>
            </a:r>
            <a:r>
              <a:rPr lang="en-US" sz="2800" dirty="0" err="1"/>
              <a:t>tidak</a:t>
            </a:r>
            <a:r>
              <a:rPr lang="en-US" sz="2800" dirty="0"/>
              <a:t>. </a:t>
            </a:r>
            <a:r>
              <a:rPr lang="en-US" sz="2800" dirty="0" err="1"/>
              <a:t>Akibatnya</a:t>
            </a:r>
            <a:r>
              <a:rPr lang="en-US" sz="2800" dirty="0"/>
              <a:t>, Kain </a:t>
            </a:r>
            <a:r>
              <a:rPr lang="en-US" sz="2800" dirty="0" err="1"/>
              <a:t>marah</a:t>
            </a:r>
            <a:r>
              <a:rPr lang="en-US" sz="2800" dirty="0"/>
              <a:t>,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mengabaikan</a:t>
            </a:r>
            <a:r>
              <a:rPr lang="en-US" sz="2800" dirty="0"/>
              <a:t> </a:t>
            </a:r>
            <a:r>
              <a:rPr lang="en-US" sz="2800" dirty="0" err="1"/>
              <a:t>teguran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, 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membunuh</a:t>
            </a:r>
            <a:r>
              <a:rPr lang="en-US" sz="2800" dirty="0"/>
              <a:t> </a:t>
            </a:r>
            <a:r>
              <a:rPr lang="en-US" sz="2800" dirty="0" err="1"/>
              <a:t>Habel</a:t>
            </a:r>
            <a:r>
              <a:rPr lang="en-US" sz="2800" dirty="0"/>
              <a:t>, </a:t>
            </a:r>
            <a:r>
              <a:rPr lang="en-US" sz="2800" dirty="0" err="1"/>
              <a:t>adiknya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5663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F858B-EFCE-4374-9A06-09C4D7304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198784"/>
            <a:ext cx="9700593" cy="526756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200" dirty="0"/>
              <a:t>	</a:t>
            </a:r>
            <a:r>
              <a:rPr lang="en-US" sz="3200" dirty="0" err="1"/>
              <a:t>Dosa</a:t>
            </a:r>
            <a:r>
              <a:rPr lang="en-US" sz="3200" dirty="0"/>
              <a:t> </a:t>
            </a:r>
            <a:r>
              <a:rPr lang="en-US" sz="3200" dirty="0" err="1"/>
              <a:t>iri</a:t>
            </a:r>
            <a:r>
              <a:rPr lang="en-US" sz="3200" dirty="0"/>
              <a:t> </a:t>
            </a:r>
            <a:r>
              <a:rPr lang="en-US" sz="3200" dirty="0" err="1"/>
              <a:t>hati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dosa</a:t>
            </a:r>
            <a:r>
              <a:rPr lang="en-US" sz="3200" dirty="0"/>
              <a:t> yang </a:t>
            </a:r>
            <a:r>
              <a:rPr lang="en-US" sz="3200" dirty="0" err="1"/>
              <a:t>kelihatan</a:t>
            </a:r>
            <a:r>
              <a:rPr lang="en-US" sz="3200" dirty="0"/>
              <a:t> </a:t>
            </a:r>
            <a:r>
              <a:rPr lang="en-US" sz="3200" dirty="0" err="1"/>
              <a:t>remeh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sangat</a:t>
            </a:r>
            <a:r>
              <a:rPr lang="en-US" sz="3200" dirty="0"/>
              <a:t>  </a:t>
            </a:r>
            <a:r>
              <a:rPr lang="en-US" sz="3200" dirty="0" err="1"/>
              <a:t>berbahaya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mengakibatkan</a:t>
            </a:r>
            <a:r>
              <a:rPr lang="en-US" sz="3200" dirty="0"/>
              <a:t> </a:t>
            </a:r>
            <a:r>
              <a:rPr lang="en-US" sz="3200" dirty="0" err="1"/>
              <a:t>dosa-dosa</a:t>
            </a:r>
            <a:r>
              <a:rPr lang="en-US" sz="3200" dirty="0"/>
              <a:t> yang lain. </a:t>
            </a:r>
            <a:r>
              <a:rPr lang="en-US" sz="3200" dirty="0" err="1"/>
              <a:t>Akibatnya</a:t>
            </a:r>
            <a:r>
              <a:rPr lang="en-US" sz="3200" dirty="0"/>
              <a:t>, Kain  </a:t>
            </a:r>
            <a:r>
              <a:rPr lang="en-US" sz="3200" dirty="0" err="1"/>
              <a:t>dihukum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kutukan</a:t>
            </a:r>
            <a:r>
              <a:rPr lang="en-US" sz="3200" dirty="0"/>
              <a:t>.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bersaudara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Kain dan </a:t>
            </a:r>
            <a:r>
              <a:rPr lang="en-US" sz="3200" dirty="0" err="1"/>
              <a:t>Habel</a:t>
            </a:r>
            <a:r>
              <a:rPr lang="en-US" sz="3200" dirty="0"/>
              <a:t> yang </a:t>
            </a:r>
            <a:r>
              <a:rPr lang="en-US" sz="3200" dirty="0" err="1"/>
              <a:t>awalnya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dan </a:t>
            </a:r>
            <a:r>
              <a:rPr lang="en-US" sz="3200" dirty="0" err="1"/>
              <a:t>penuh</a:t>
            </a:r>
            <a:r>
              <a:rPr lang="en-US" sz="3200" dirty="0"/>
              <a:t>  </a:t>
            </a:r>
            <a:r>
              <a:rPr lang="en-US" sz="3200" dirty="0" err="1"/>
              <a:t>kasih</a:t>
            </a:r>
            <a:r>
              <a:rPr lang="en-US" sz="3200" dirty="0"/>
              <a:t>, </a:t>
            </a:r>
            <a:r>
              <a:rPr lang="en-US" sz="3200" dirty="0" err="1"/>
              <a:t>hilang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sikap</a:t>
            </a:r>
            <a:r>
              <a:rPr lang="en-US" sz="3200" dirty="0"/>
              <a:t> </a:t>
            </a:r>
            <a:r>
              <a:rPr lang="en-US" sz="3200" dirty="0" err="1"/>
              <a:t>iri</a:t>
            </a:r>
            <a:r>
              <a:rPr lang="en-US" sz="3200" dirty="0"/>
              <a:t> </a:t>
            </a:r>
            <a:r>
              <a:rPr lang="en-US" sz="3200" dirty="0" err="1"/>
              <a:t>hati</a:t>
            </a:r>
            <a:r>
              <a:rPr lang="en-US" sz="3200" dirty="0"/>
              <a:t> yang </a:t>
            </a:r>
            <a:r>
              <a:rPr lang="en-US" sz="3200" dirty="0" err="1"/>
              <a:t>membawa</a:t>
            </a:r>
            <a:r>
              <a:rPr lang="en-US" sz="3200" dirty="0"/>
              <a:t> </a:t>
            </a:r>
            <a:r>
              <a:rPr lang="en-US" sz="3200" dirty="0" err="1"/>
              <a:t>akibat</a:t>
            </a:r>
            <a:r>
              <a:rPr lang="en-US" sz="3200" dirty="0"/>
              <a:t> yang </a:t>
            </a:r>
            <a:r>
              <a:rPr lang="en-US" sz="3200" dirty="0" err="1"/>
              <a:t>buruk</a:t>
            </a:r>
            <a:r>
              <a:rPr lang="en-US" sz="3200" dirty="0"/>
              <a:t>. </a:t>
            </a:r>
          </a:p>
          <a:p>
            <a:pPr marL="0" indent="0" algn="just">
              <a:buNone/>
            </a:pPr>
            <a:r>
              <a:rPr lang="en-US" sz="3200" dirty="0"/>
              <a:t>Hal </a:t>
            </a:r>
            <a:r>
              <a:rPr lang="en-US" sz="3200" dirty="0" err="1"/>
              <a:t>ini</a:t>
            </a:r>
            <a:r>
              <a:rPr lang="en-US" sz="3200" dirty="0"/>
              <a:t> 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dihindari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saudara</a:t>
            </a:r>
            <a:r>
              <a:rPr lang="en-US" sz="3200" dirty="0"/>
              <a:t> yang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kontak</a:t>
            </a:r>
            <a:r>
              <a:rPr lang="en-US" sz="3200" dirty="0"/>
              <a:t> </a:t>
            </a:r>
            <a:r>
              <a:rPr lang="en-US" sz="3200" dirty="0" err="1"/>
              <a:t>intim</a:t>
            </a:r>
            <a:r>
              <a:rPr lang="en-US" sz="3200" dirty="0"/>
              <a:t> 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berasal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ayah dan </a:t>
            </a:r>
            <a:r>
              <a:rPr lang="en-US" sz="3200" dirty="0" err="1"/>
              <a:t>ibu</a:t>
            </a:r>
            <a:r>
              <a:rPr lang="en-US" sz="3200" dirty="0"/>
              <a:t> yang </a:t>
            </a:r>
            <a:r>
              <a:rPr lang="en-US" sz="3200" dirty="0" err="1"/>
              <a:t>sama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3441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0094E-F9CA-4041-8439-06B017781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6018"/>
            <a:ext cx="9401951" cy="74874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2.KELUARAN 20:12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1FA12-9172-4BF8-BF85-0D7F3ADE1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4" y="768627"/>
            <a:ext cx="9833112" cy="5234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sz="3200" dirty="0"/>
              <a:t>Ayah, </a:t>
            </a:r>
            <a:r>
              <a:rPr lang="en-US" sz="3200" dirty="0" err="1"/>
              <a:t>ibu</a:t>
            </a:r>
            <a:r>
              <a:rPr lang="en-US" sz="3200" dirty="0"/>
              <a:t>, </a:t>
            </a:r>
            <a:r>
              <a:rPr lang="en-US" sz="3200" dirty="0" err="1"/>
              <a:t>nenek</a:t>
            </a:r>
            <a:r>
              <a:rPr lang="en-US" sz="3200" dirty="0"/>
              <a:t>, dan </a:t>
            </a:r>
            <a:r>
              <a:rPr lang="en-US" sz="3200" dirty="0" err="1"/>
              <a:t>kakek</a:t>
            </a:r>
            <a:r>
              <a:rPr lang="en-US" sz="3200" dirty="0"/>
              <a:t>,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yang </a:t>
            </a:r>
            <a:r>
              <a:rPr lang="en-US" sz="3200" dirty="0" err="1"/>
              <a:t>harusnya</a:t>
            </a:r>
            <a:r>
              <a:rPr lang="en-US" sz="3200" dirty="0"/>
              <a:t> </a:t>
            </a:r>
            <a:r>
              <a:rPr lang="en-US" sz="3200" dirty="0" err="1"/>
              <a:t>dikasihi</a:t>
            </a:r>
            <a:r>
              <a:rPr lang="en-US" sz="3200" dirty="0"/>
              <a:t>  dan </a:t>
            </a:r>
            <a:r>
              <a:rPr lang="en-US" sz="3200" dirty="0" err="1"/>
              <a:t>dihormati</a:t>
            </a:r>
            <a:r>
              <a:rPr lang="en-US" sz="3200" dirty="0"/>
              <a:t> </a:t>
            </a:r>
            <a:r>
              <a:rPr lang="en-US" sz="3200" dirty="0" err="1"/>
              <a:t>terlepas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kekurangan-kekurangan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. Di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segalanya</a:t>
            </a:r>
            <a:r>
              <a:rPr lang="en-US" sz="3200" dirty="0"/>
              <a:t>,  </a:t>
            </a:r>
            <a:r>
              <a:rPr lang="en-US" sz="3200" dirty="0" err="1"/>
              <a:t>kasih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inti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kekristenan</a:t>
            </a:r>
            <a:r>
              <a:rPr lang="en-US" sz="3200" dirty="0"/>
              <a:t> yang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berlaku</a:t>
            </a:r>
            <a:r>
              <a:rPr lang="en-US" sz="3200" dirty="0"/>
              <a:t> unconditional </a:t>
            </a:r>
            <a:r>
              <a:rPr lang="en-US" sz="3200" dirty="0" err="1"/>
              <a:t>atau</a:t>
            </a:r>
            <a:r>
              <a:rPr lang="en-US" sz="3200" dirty="0"/>
              <a:t>  </a:t>
            </a:r>
            <a:r>
              <a:rPr lang="en-US" sz="3200" dirty="0" err="1"/>
              <a:t>tanpa</a:t>
            </a:r>
            <a:r>
              <a:rPr lang="en-US" sz="3200" dirty="0"/>
              <a:t> </a:t>
            </a:r>
            <a:r>
              <a:rPr lang="en-US" sz="3200" dirty="0" err="1"/>
              <a:t>syarat</a:t>
            </a:r>
            <a:r>
              <a:rPr lang="en-US" sz="3200" dirty="0"/>
              <a:t>. Hukum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Keluaran</a:t>
            </a:r>
            <a:r>
              <a:rPr lang="en-US" sz="3200" dirty="0"/>
              <a:t> 20:12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mencakup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dukungan</a:t>
            </a:r>
            <a:r>
              <a:rPr lang="en-US" sz="3200" dirty="0"/>
              <a:t> material, </a:t>
            </a:r>
            <a:r>
              <a:rPr lang="en-US" sz="3200" dirty="0" err="1"/>
              <a:t>hormat</a:t>
            </a:r>
            <a:r>
              <a:rPr lang="en-US" sz="3200" dirty="0"/>
              <a:t>, dan </a:t>
            </a:r>
            <a:r>
              <a:rPr lang="en-US" sz="3200" dirty="0" err="1"/>
              <a:t>ketaatan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4046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B8D53-CAE4-4E3A-BA40-30A202639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212035"/>
            <a:ext cx="9713843" cy="5830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/>
              <a:t> 	</a:t>
            </a:r>
            <a:r>
              <a:rPr lang="en-US" sz="2800" dirty="0" err="1"/>
              <a:t>Perintah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mencegah</a:t>
            </a:r>
            <a:r>
              <a:rPr lang="en-US" sz="2800" dirty="0"/>
              <a:t> kata-kata </a:t>
            </a:r>
            <a:r>
              <a:rPr lang="en-US" sz="2800" dirty="0" err="1"/>
              <a:t>kasar</a:t>
            </a:r>
            <a:r>
              <a:rPr lang="en-US" sz="2800" dirty="0"/>
              <a:t> dan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menyakiti</a:t>
            </a:r>
            <a:r>
              <a:rPr lang="en-US" sz="2800" dirty="0"/>
              <a:t> </a:t>
            </a:r>
            <a:r>
              <a:rPr lang="en-US" sz="2800" dirty="0" err="1"/>
              <a:t>hati</a:t>
            </a:r>
            <a:r>
              <a:rPr lang="en-US" sz="2800" dirty="0"/>
              <a:t> orang </a:t>
            </a:r>
            <a:r>
              <a:rPr lang="en-US" sz="2800" dirty="0" err="1"/>
              <a:t>tua</a:t>
            </a:r>
            <a:r>
              <a:rPr lang="en-US" sz="2800" dirty="0"/>
              <a:t>. </a:t>
            </a:r>
            <a:r>
              <a:rPr lang="en-US" sz="2800" dirty="0" err="1"/>
              <a:t>Sikap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 </a:t>
            </a:r>
            <a:r>
              <a:rPr lang="en-US" sz="2800" dirty="0" err="1"/>
              <a:t>anak</a:t>
            </a:r>
            <a:r>
              <a:rPr lang="en-US" sz="2800" dirty="0"/>
              <a:t> yang </a:t>
            </a:r>
            <a:r>
              <a:rPr lang="en-US" sz="2800" dirty="0" err="1"/>
              <a:t>menaruh</a:t>
            </a:r>
            <a:r>
              <a:rPr lang="en-US" sz="2800" dirty="0"/>
              <a:t> </a:t>
            </a:r>
            <a:r>
              <a:rPr lang="en-US" sz="2800" dirty="0" err="1"/>
              <a:t>hormat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orang </a:t>
            </a:r>
            <a:r>
              <a:rPr lang="en-US" sz="2800" dirty="0" err="1"/>
              <a:t>tuanya</a:t>
            </a:r>
            <a:r>
              <a:rPr lang="en-US" sz="2800" dirty="0"/>
              <a:t>, </a:t>
            </a:r>
            <a:r>
              <a:rPr lang="en-US" sz="2800" dirty="0" err="1"/>
              <a:t>dampaknya</a:t>
            </a:r>
            <a:r>
              <a:rPr lang="en-US" sz="2800" dirty="0"/>
              <a:t> 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 </a:t>
            </a:r>
            <a:r>
              <a:rPr lang="en-US" sz="2800" dirty="0" err="1"/>
              <a:t>diterima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orang </a:t>
            </a:r>
            <a:r>
              <a:rPr lang="en-US" sz="2800" dirty="0" err="1"/>
              <a:t>tua</a:t>
            </a:r>
            <a:r>
              <a:rPr lang="en-US" sz="2800" dirty="0"/>
              <a:t>, </a:t>
            </a:r>
            <a:r>
              <a:rPr lang="en-US" sz="2800" dirty="0" err="1"/>
              <a:t>melainkan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memberkati</a:t>
            </a:r>
            <a:r>
              <a:rPr lang="en-US" sz="2800" dirty="0"/>
              <a:t> </a:t>
            </a:r>
            <a:r>
              <a:rPr lang="en-US" sz="2800" dirty="0" err="1"/>
              <a:t>anak-anak</a:t>
            </a:r>
            <a:r>
              <a:rPr lang="en-US" sz="2800" dirty="0"/>
              <a:t>.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yang </a:t>
            </a:r>
            <a:r>
              <a:rPr lang="en-US" sz="2800" dirty="0" err="1"/>
              <a:t>sungguh-sungguh</a:t>
            </a:r>
            <a:r>
              <a:rPr lang="en-US" sz="2800" dirty="0"/>
              <a:t> </a:t>
            </a:r>
            <a:r>
              <a:rPr lang="en-US" sz="2800" dirty="0" err="1"/>
              <a:t>menghormati</a:t>
            </a:r>
            <a:r>
              <a:rPr lang="en-US" sz="2800" dirty="0"/>
              <a:t> orang </a:t>
            </a:r>
            <a:r>
              <a:rPr lang="en-US" sz="2800" dirty="0" err="1"/>
              <a:t>tuanya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diberkati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jasmani</a:t>
            </a:r>
            <a:r>
              <a:rPr lang="en-US" sz="2800" dirty="0"/>
              <a:t> dan </a:t>
            </a:r>
            <a:r>
              <a:rPr lang="en-US" sz="2800" dirty="0" err="1"/>
              <a:t>rohani</a:t>
            </a:r>
            <a:r>
              <a:rPr lang="en-US" sz="2800" dirty="0"/>
              <a:t>. Anak-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sebaiknya</a:t>
            </a:r>
            <a:r>
              <a:rPr lang="en-US" sz="2800" dirty="0"/>
              <a:t> </a:t>
            </a:r>
            <a:r>
              <a:rPr lang="en-US" sz="2800" dirty="0" err="1"/>
              <a:t>jangan</a:t>
            </a:r>
            <a:r>
              <a:rPr lang="en-US" sz="2800" dirty="0"/>
              <a:t> </a:t>
            </a:r>
            <a:r>
              <a:rPr lang="en-US" sz="2800" dirty="0" err="1"/>
              <a:t>berlaku</a:t>
            </a:r>
            <a:r>
              <a:rPr lang="en-US" sz="2800" dirty="0"/>
              <a:t> </a:t>
            </a:r>
            <a:r>
              <a:rPr lang="en-US" sz="2800" dirty="0" err="1"/>
              <a:t>kurang</a:t>
            </a:r>
            <a:r>
              <a:rPr lang="en-US" sz="2800" dirty="0"/>
              <a:t> ajar, </a:t>
            </a:r>
            <a:r>
              <a:rPr lang="en-US" sz="2800" dirty="0" err="1"/>
              <a:t>jangan</a:t>
            </a:r>
            <a:r>
              <a:rPr lang="en-US" sz="2800" dirty="0"/>
              <a:t> </a:t>
            </a:r>
            <a:r>
              <a:rPr lang="en-US" sz="2800" dirty="0" err="1"/>
              <a:t>pernah</a:t>
            </a:r>
            <a:r>
              <a:rPr lang="en-US" sz="2800" dirty="0"/>
              <a:t> </a:t>
            </a:r>
            <a:r>
              <a:rPr lang="en-US" sz="2800" dirty="0" err="1"/>
              <a:t>hitung-hitungan</a:t>
            </a:r>
            <a:r>
              <a:rPr lang="en-US" sz="2800" dirty="0"/>
              <a:t> </a:t>
            </a:r>
            <a:r>
              <a:rPr lang="en-US" sz="2800" dirty="0" err="1"/>
              <a:t>ketika</a:t>
            </a:r>
            <a:r>
              <a:rPr lang="en-US" sz="2800" dirty="0"/>
              <a:t>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sesuatu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orang </a:t>
            </a:r>
            <a:r>
              <a:rPr lang="en-US" sz="2800" dirty="0" err="1"/>
              <a:t>tua</a:t>
            </a:r>
            <a:r>
              <a:rPr lang="en-US" sz="2800" dirty="0"/>
              <a:t>,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membalas</a:t>
            </a:r>
            <a:r>
              <a:rPr lang="en-US" sz="2800" dirty="0"/>
              <a:t> dan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berkat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limpahnya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0537610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39</TotalTime>
  <Words>718</Words>
  <Application>Microsoft Office PowerPoint</Application>
  <PresentationFormat>Widescreen</PresentationFormat>
  <Paragraphs>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Adobe Ming Std L</vt:lpstr>
      <vt:lpstr>Arial</vt:lpstr>
      <vt:lpstr>Gill Sans MT</vt:lpstr>
      <vt:lpstr>Gallery</vt:lpstr>
      <vt:lpstr>Taat Kepada Perintah Tuhan:  Menghormati Orang Tua</vt:lpstr>
      <vt:lpstr>PowerPoint Presentation</vt:lpstr>
      <vt:lpstr>PowerPoint Presentation</vt:lpstr>
      <vt:lpstr>PowerPoint Presentation</vt:lpstr>
      <vt:lpstr>PowerPoint Presentation</vt:lpstr>
      <vt:lpstr>DASAR ALKITAB </vt:lpstr>
      <vt:lpstr>PowerPoint Presentation</vt:lpstr>
      <vt:lpstr>2.KELUARAN 20:12</vt:lpstr>
      <vt:lpstr>PowerPoint Presentation</vt:lpstr>
      <vt:lpstr>2. Lukas 2:41-52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Taat Kepada Perintah Tuhan:  Menghormati Orang Tua</dc:title>
  <dc:creator>rikkbeef@gmail.com</dc:creator>
  <cp:lastModifiedBy>rikkbeef@gmail.com</cp:lastModifiedBy>
  <cp:revision>4</cp:revision>
  <dcterms:created xsi:type="dcterms:W3CDTF">2020-10-19T02:37:46Z</dcterms:created>
  <dcterms:modified xsi:type="dcterms:W3CDTF">2020-10-19T03:17:19Z</dcterms:modified>
</cp:coreProperties>
</file>