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70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B956-7475-4D9B-BB62-9D910973E9E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E69E-8792-4ED0-BBF5-1496D6F2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9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B956-7475-4D9B-BB62-9D910973E9E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E69E-8792-4ED0-BBF5-1496D6F2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9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B956-7475-4D9B-BB62-9D910973E9E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E69E-8792-4ED0-BBF5-1496D6F28E2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0233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B956-7475-4D9B-BB62-9D910973E9E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E69E-8792-4ED0-BBF5-1496D6F2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35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B956-7475-4D9B-BB62-9D910973E9E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E69E-8792-4ED0-BBF5-1496D6F28E2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7544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B956-7475-4D9B-BB62-9D910973E9E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E69E-8792-4ED0-BBF5-1496D6F2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88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B956-7475-4D9B-BB62-9D910973E9E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E69E-8792-4ED0-BBF5-1496D6F2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56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B956-7475-4D9B-BB62-9D910973E9E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E69E-8792-4ED0-BBF5-1496D6F2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7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B956-7475-4D9B-BB62-9D910973E9E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E69E-8792-4ED0-BBF5-1496D6F2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9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B956-7475-4D9B-BB62-9D910973E9E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E69E-8792-4ED0-BBF5-1496D6F2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5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B956-7475-4D9B-BB62-9D910973E9E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E69E-8792-4ED0-BBF5-1496D6F2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7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B956-7475-4D9B-BB62-9D910973E9E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E69E-8792-4ED0-BBF5-1496D6F2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6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B956-7475-4D9B-BB62-9D910973E9E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E69E-8792-4ED0-BBF5-1496D6F2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B956-7475-4D9B-BB62-9D910973E9E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E69E-8792-4ED0-BBF5-1496D6F2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6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B956-7475-4D9B-BB62-9D910973E9E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E69E-8792-4ED0-BBF5-1496D6F2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7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B956-7475-4D9B-BB62-9D910973E9E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E69E-8792-4ED0-BBF5-1496D6F2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8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5B956-7475-4D9B-BB62-9D910973E9E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5CE69E-8792-4ED0-BBF5-1496D6F2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1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A901-9212-40E7-AB82-09F6253D5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6347791" cy="746194"/>
          </a:xfrm>
        </p:spPr>
        <p:txBody>
          <a:bodyPr>
            <a:normAutofit fontScale="90000"/>
          </a:bodyPr>
          <a:lstStyle/>
          <a:p>
            <a:r>
              <a:rPr lang="en-US" dirty="0"/>
              <a:t>BAB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C24152-A827-46A6-9C7E-C06B75405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9704"/>
            <a:ext cx="7500730" cy="2488096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 err="1"/>
              <a:t>Menjadi</a:t>
            </a:r>
            <a:r>
              <a:rPr lang="en-US" sz="4800" dirty="0"/>
              <a:t> </a:t>
            </a:r>
            <a:r>
              <a:rPr lang="en-US" sz="4800" dirty="0" err="1"/>
              <a:t>Dewasa</a:t>
            </a:r>
            <a:r>
              <a:rPr lang="en-US" sz="4800" dirty="0"/>
              <a:t> </a:t>
            </a:r>
          </a:p>
          <a:p>
            <a:r>
              <a:rPr lang="en-US" sz="4800" dirty="0" err="1"/>
              <a:t>dalam</a:t>
            </a:r>
            <a:r>
              <a:rPr lang="en-US" sz="4800" dirty="0"/>
              <a:t> </a:t>
            </a:r>
            <a:r>
              <a:rPr lang="en-US" sz="4800" dirty="0" err="1"/>
              <a:t>Segala</a:t>
            </a:r>
            <a:r>
              <a:rPr lang="en-US" sz="4800" dirty="0"/>
              <a:t> </a:t>
            </a:r>
            <a:r>
              <a:rPr lang="en-US" sz="4800" dirty="0" err="1"/>
              <a:t>Aspek</a:t>
            </a:r>
            <a:endParaRPr lang="en-US" sz="4800" dirty="0"/>
          </a:p>
          <a:p>
            <a:endParaRPr lang="en-US" sz="4800" dirty="0"/>
          </a:p>
          <a:p>
            <a:r>
              <a:rPr lang="en-US" dirty="0"/>
              <a:t>BY. NOSITA BR TARIGAN, M.PD.K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2779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D2B41-E23E-438F-BCF0-3E63CCA36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78" y="490815"/>
            <a:ext cx="8596668" cy="6108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highlight>
                  <a:srgbClr val="00FF00"/>
                </a:highlight>
              </a:rPr>
              <a:t>5. </a:t>
            </a:r>
            <a:r>
              <a:rPr lang="en-US" sz="3600" dirty="0" err="1">
                <a:highlight>
                  <a:srgbClr val="00FF00"/>
                </a:highlight>
              </a:rPr>
              <a:t>Dewasa</a:t>
            </a:r>
            <a:r>
              <a:rPr lang="en-US" sz="3600" dirty="0">
                <a:highlight>
                  <a:srgbClr val="00FF00"/>
                </a:highlight>
              </a:rPr>
              <a:t> </a:t>
            </a:r>
            <a:r>
              <a:rPr lang="en-US" sz="3600" dirty="0" err="1">
                <a:highlight>
                  <a:srgbClr val="00FF00"/>
                </a:highlight>
              </a:rPr>
              <a:t>secara</a:t>
            </a:r>
            <a:r>
              <a:rPr lang="en-US" sz="3600" dirty="0">
                <a:highlight>
                  <a:srgbClr val="00FF00"/>
                </a:highlight>
              </a:rPr>
              <a:t> moral </a:t>
            </a:r>
            <a:r>
              <a:rPr lang="en-US" sz="3600" dirty="0" err="1">
                <a:highlight>
                  <a:srgbClr val="00FF00"/>
                </a:highlight>
              </a:rPr>
              <a:t>atau</a:t>
            </a:r>
            <a:r>
              <a:rPr lang="en-US" sz="3600" dirty="0">
                <a:highlight>
                  <a:srgbClr val="00FF00"/>
                </a:highlight>
              </a:rPr>
              <a:t> spiritual </a:t>
            </a:r>
          </a:p>
          <a:p>
            <a:pPr marL="0" indent="0">
              <a:buNone/>
            </a:pPr>
            <a:r>
              <a:rPr lang="en-US" sz="3600" dirty="0" err="1"/>
              <a:t>Merujuk</a:t>
            </a:r>
            <a:r>
              <a:rPr lang="en-US" sz="3600" dirty="0"/>
              <a:t> pada </a:t>
            </a:r>
            <a:r>
              <a:rPr lang="en-US" sz="3600" dirty="0" err="1"/>
              <a:t>pengertian</a:t>
            </a:r>
            <a:r>
              <a:rPr lang="en-US" sz="3600" dirty="0"/>
              <a:t> </a:t>
            </a:r>
            <a:r>
              <a:rPr lang="en-US" sz="3600" dirty="0" err="1"/>
              <a:t>mampu</a:t>
            </a:r>
            <a:r>
              <a:rPr lang="en-US" sz="3600" dirty="0"/>
              <a:t> </a:t>
            </a:r>
          </a:p>
          <a:p>
            <a:pPr marL="0" indent="0">
              <a:buNone/>
            </a:pPr>
            <a:r>
              <a:rPr lang="en-US" sz="3600" dirty="0" err="1"/>
              <a:t>menjalin</a:t>
            </a:r>
            <a:r>
              <a:rPr lang="en-US" sz="3600" dirty="0"/>
              <a:t> </a:t>
            </a:r>
            <a:r>
              <a:rPr lang="en-US" sz="3600" dirty="0" err="1"/>
              <a:t>hubungan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Tuhan</a:t>
            </a:r>
            <a:r>
              <a:rPr lang="en-US" sz="3600" dirty="0"/>
              <a:t> dan </a:t>
            </a:r>
            <a:r>
              <a:rPr lang="en-US" sz="3600" dirty="0" err="1"/>
              <a:t>sesama</a:t>
            </a:r>
            <a:r>
              <a:rPr lang="en-US" sz="3600" dirty="0"/>
              <a:t>, </a:t>
            </a:r>
            <a:r>
              <a:rPr lang="en-US" sz="3600" dirty="0" err="1"/>
              <a:t>menggunakan</a:t>
            </a:r>
            <a:r>
              <a:rPr lang="en-US" sz="3600" dirty="0"/>
              <a:t> </a:t>
            </a:r>
            <a:r>
              <a:rPr lang="en-US" sz="3600" dirty="0" err="1"/>
              <a:t>standar</a:t>
            </a:r>
            <a:r>
              <a:rPr lang="en-US" sz="3600" dirty="0"/>
              <a:t> </a:t>
            </a:r>
            <a:r>
              <a:rPr lang="en-US" sz="3600" dirty="0" err="1"/>
              <a:t>nilai</a:t>
            </a:r>
            <a:r>
              <a:rPr lang="en-US" sz="3600" dirty="0"/>
              <a:t> </a:t>
            </a:r>
          </a:p>
          <a:p>
            <a:pPr marL="0" indent="0">
              <a:buNone/>
            </a:pPr>
            <a:r>
              <a:rPr lang="en-US" sz="3600" dirty="0"/>
              <a:t>yang </a:t>
            </a:r>
            <a:r>
              <a:rPr lang="en-US" sz="3600" dirty="0" err="1"/>
              <a:t>berlaku</a:t>
            </a:r>
            <a:r>
              <a:rPr lang="en-US" sz="3600" dirty="0"/>
              <a:t> universal dan </a:t>
            </a:r>
            <a:r>
              <a:rPr lang="en-US" sz="3600" dirty="0" err="1"/>
              <a:t>konsisten</a:t>
            </a:r>
            <a:r>
              <a:rPr lang="en-US" sz="3600" dirty="0"/>
              <a:t>. </a:t>
            </a:r>
            <a:r>
              <a:rPr lang="en-US" sz="3600" dirty="0" err="1"/>
              <a:t>Ia</a:t>
            </a:r>
            <a:r>
              <a:rPr lang="en-US" sz="3600" dirty="0"/>
              <a:t> </a:t>
            </a:r>
            <a:r>
              <a:rPr lang="en-US" sz="3600" dirty="0" err="1"/>
              <a:t>mengakui</a:t>
            </a:r>
            <a:r>
              <a:rPr lang="en-US" sz="3600" dirty="0"/>
              <a:t> </a:t>
            </a:r>
            <a:r>
              <a:rPr lang="en-US" sz="3600" dirty="0" err="1"/>
              <a:t>bahwa</a:t>
            </a:r>
            <a:r>
              <a:rPr lang="en-US" sz="3600" dirty="0"/>
              <a:t> </a:t>
            </a:r>
            <a:r>
              <a:rPr lang="en-US" sz="3600" dirty="0" err="1"/>
              <a:t>ia</a:t>
            </a:r>
            <a:r>
              <a:rPr lang="en-US" sz="3600" dirty="0"/>
              <a:t> </a:t>
            </a:r>
            <a:r>
              <a:rPr lang="en-US" sz="3600" dirty="0" err="1"/>
              <a:t>membutuhkan</a:t>
            </a:r>
            <a:r>
              <a:rPr lang="en-US" sz="3600" dirty="0"/>
              <a:t> </a:t>
            </a:r>
          </a:p>
          <a:p>
            <a:pPr marL="0" indent="0">
              <a:buNone/>
            </a:pPr>
            <a:r>
              <a:rPr lang="en-US" sz="3600" dirty="0" err="1"/>
              <a:t>Tuhan</a:t>
            </a:r>
            <a:r>
              <a:rPr lang="en-US" sz="3600" dirty="0"/>
              <a:t>, </a:t>
            </a:r>
            <a:r>
              <a:rPr lang="en-US" sz="3600" dirty="0" err="1"/>
              <a:t>merasa</a:t>
            </a:r>
            <a:r>
              <a:rPr lang="en-US" sz="3600" dirty="0"/>
              <a:t> </a:t>
            </a:r>
            <a:r>
              <a:rPr lang="en-US" sz="3600" dirty="0" err="1"/>
              <a:t>dikasihi</a:t>
            </a:r>
            <a:r>
              <a:rPr lang="en-US" sz="3600" dirty="0"/>
              <a:t> </a:t>
            </a:r>
            <a:r>
              <a:rPr lang="en-US" sz="3600" dirty="0" err="1"/>
              <a:t>Tuhan</a:t>
            </a:r>
            <a:r>
              <a:rPr lang="en-US" sz="3600" dirty="0"/>
              <a:t>, </a:t>
            </a:r>
            <a:r>
              <a:rPr lang="en-US" sz="3600" dirty="0" err="1"/>
              <a:t>bahkan</a:t>
            </a:r>
            <a:r>
              <a:rPr lang="en-US" sz="3600" dirty="0"/>
              <a:t> </a:t>
            </a:r>
            <a:r>
              <a:rPr lang="en-US" sz="3600" dirty="0" err="1"/>
              <a:t>bergantung</a:t>
            </a:r>
            <a:r>
              <a:rPr lang="en-US" sz="3600" dirty="0"/>
              <a:t> pada </a:t>
            </a:r>
            <a:r>
              <a:rPr lang="en-US" sz="3600" dirty="0" err="1"/>
              <a:t>Tuhan</a:t>
            </a:r>
            <a:r>
              <a:rPr lang="en-US" sz="3600" dirty="0"/>
              <a:t> dan </a:t>
            </a:r>
            <a:r>
              <a:rPr lang="en-US" sz="3600" dirty="0" err="1"/>
              <a:t>mengasihi</a:t>
            </a:r>
            <a:r>
              <a:rPr lang="en-US" sz="3600" dirty="0"/>
              <a:t>-Nya.</a:t>
            </a:r>
          </a:p>
        </p:txBody>
      </p:sp>
    </p:spTree>
    <p:extLst>
      <p:ext uri="{BB962C8B-B14F-4D97-AF65-F5344CB8AC3E}">
        <p14:creationId xmlns:p14="http://schemas.microsoft.com/office/powerpoint/2010/main" val="2136270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0FBA-C079-4F8C-8895-609B0F77F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90330"/>
            <a:ext cx="8596668" cy="54334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highlight>
                  <a:srgbClr val="FF0000"/>
                </a:highlight>
              </a:rPr>
              <a:t>Perlu</a:t>
            </a:r>
            <a:r>
              <a:rPr lang="en-US" dirty="0">
                <a:highlight>
                  <a:srgbClr val="FF0000"/>
                </a:highlight>
              </a:rPr>
              <a:t> </a:t>
            </a:r>
            <a:r>
              <a:rPr lang="en-US" dirty="0" err="1">
                <a:highlight>
                  <a:srgbClr val="FF0000"/>
                </a:highlight>
              </a:rPr>
              <a:t>pertobatan</a:t>
            </a:r>
            <a:r>
              <a:rPr lang="en-US" dirty="0">
                <a:highlight>
                  <a:srgbClr val="FF0000"/>
                </a:highlight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AA63B6-9328-4E9D-AC84-81B9CAFB9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457614"/>
            <a:ext cx="8596312" cy="4996871"/>
          </a:xfrm>
        </p:spPr>
      </p:pic>
    </p:spTree>
    <p:extLst>
      <p:ext uri="{BB962C8B-B14F-4D97-AF65-F5344CB8AC3E}">
        <p14:creationId xmlns:p14="http://schemas.microsoft.com/office/powerpoint/2010/main" val="4114425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C6279-2295-47B0-A8AF-5CFA14D61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03" y="530571"/>
            <a:ext cx="9328057" cy="6108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300" dirty="0">
                <a:highlight>
                  <a:srgbClr val="00FF00"/>
                </a:highlight>
              </a:rPr>
              <a:t>6. </a:t>
            </a:r>
            <a:r>
              <a:rPr lang="en-US" sz="4300" dirty="0" err="1">
                <a:highlight>
                  <a:srgbClr val="00FF00"/>
                </a:highlight>
              </a:rPr>
              <a:t>Dewasa</a:t>
            </a:r>
            <a:r>
              <a:rPr lang="en-US" sz="4300" dirty="0">
                <a:highlight>
                  <a:srgbClr val="00FF00"/>
                </a:highlight>
              </a:rPr>
              <a:t> </a:t>
            </a:r>
            <a:r>
              <a:rPr lang="en-US" sz="4300" dirty="0" err="1">
                <a:highlight>
                  <a:srgbClr val="00FF00"/>
                </a:highlight>
              </a:rPr>
              <a:t>dalam</a:t>
            </a:r>
            <a:r>
              <a:rPr lang="en-US" sz="4300" dirty="0">
                <a:highlight>
                  <a:srgbClr val="00FF00"/>
                </a:highlight>
              </a:rPr>
              <a:t> </a:t>
            </a:r>
            <a:r>
              <a:rPr lang="en-US" sz="4300" dirty="0" err="1">
                <a:highlight>
                  <a:srgbClr val="00FF00"/>
                </a:highlight>
              </a:rPr>
              <a:t>identitas</a:t>
            </a:r>
            <a:r>
              <a:rPr lang="en-US" sz="4300" dirty="0">
                <a:highlight>
                  <a:srgbClr val="00FF00"/>
                </a:highlight>
              </a:rPr>
              <a:t> </a:t>
            </a:r>
            <a:r>
              <a:rPr lang="en-US" sz="4300" dirty="0" err="1">
                <a:highlight>
                  <a:srgbClr val="00FF00"/>
                </a:highlight>
              </a:rPr>
              <a:t>diri</a:t>
            </a:r>
            <a:r>
              <a:rPr lang="en-US" sz="4300" dirty="0">
                <a:highlight>
                  <a:srgbClr val="00FF00"/>
                </a:highlight>
              </a:rPr>
              <a:t> </a:t>
            </a:r>
          </a:p>
          <a:p>
            <a:pPr marL="0" indent="0">
              <a:buNone/>
            </a:pPr>
            <a:r>
              <a:rPr lang="en-US" sz="3600" dirty="0" err="1"/>
              <a:t>Kesadaran</a:t>
            </a:r>
            <a:r>
              <a:rPr lang="en-US" sz="3600" dirty="0"/>
              <a:t> </a:t>
            </a:r>
            <a:r>
              <a:rPr lang="en-US" sz="3600" dirty="0" err="1"/>
              <a:t>tentang</a:t>
            </a:r>
            <a:r>
              <a:rPr lang="en-US" sz="3600" dirty="0"/>
              <a:t> </a:t>
            </a:r>
            <a:r>
              <a:rPr lang="en-US" sz="3600" dirty="0" err="1"/>
              <a:t>keberadaan</a:t>
            </a:r>
            <a:r>
              <a:rPr lang="en-US" sz="3600" dirty="0"/>
              <a:t> </a:t>
            </a:r>
            <a:r>
              <a:rPr lang="en-US" sz="3600" dirty="0" err="1"/>
              <a:t>diri</a:t>
            </a:r>
            <a:r>
              <a:rPr lang="en-US" sz="3600" dirty="0"/>
              <a:t>, </a:t>
            </a:r>
            <a:r>
              <a:rPr lang="en-US" sz="3600" dirty="0" err="1"/>
              <a:t>bahwa</a:t>
            </a:r>
            <a:r>
              <a:rPr lang="en-US" sz="3600" dirty="0"/>
              <a:t> </a:t>
            </a:r>
            <a:r>
              <a:rPr lang="en-US" sz="3600" dirty="0" err="1"/>
              <a:t>dirinya</a:t>
            </a:r>
            <a:r>
              <a:rPr lang="en-US" sz="3600" dirty="0"/>
              <a:t> </a:t>
            </a:r>
            <a:r>
              <a:rPr lang="en-US" sz="3600" dirty="0" err="1"/>
              <a:t>memiliki</a:t>
            </a:r>
            <a:r>
              <a:rPr lang="en-US" sz="3600" dirty="0"/>
              <a:t> </a:t>
            </a:r>
            <a:r>
              <a:rPr lang="en-US" sz="3600" dirty="0" err="1"/>
              <a:t>beberapa</a:t>
            </a:r>
            <a:r>
              <a:rPr lang="en-US" sz="3600" dirty="0"/>
              <a:t> </a:t>
            </a:r>
            <a:r>
              <a:rPr lang="en-US" sz="3600" dirty="0" err="1"/>
              <a:t>kekuatan</a:t>
            </a:r>
            <a:r>
              <a:rPr lang="en-US" sz="3600" dirty="0"/>
              <a:t>, dan </a:t>
            </a:r>
            <a:r>
              <a:rPr lang="en-US" sz="3600" dirty="0" err="1"/>
              <a:t>kelemahan</a:t>
            </a:r>
            <a:r>
              <a:rPr lang="en-US" sz="3600" dirty="0"/>
              <a:t>. </a:t>
            </a:r>
          </a:p>
          <a:p>
            <a:pPr marL="0" indent="0">
              <a:buNone/>
            </a:pPr>
            <a:r>
              <a:rPr lang="en-US" sz="3600" dirty="0" err="1"/>
              <a:t>Kekuatan</a:t>
            </a:r>
            <a:r>
              <a:rPr lang="en-US" sz="3600" dirty="0"/>
              <a:t> dan </a:t>
            </a:r>
            <a:r>
              <a:rPr lang="en-US" sz="3600" dirty="0" err="1"/>
              <a:t>kelemahan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r>
              <a:rPr lang="en-US" sz="3600" dirty="0"/>
              <a:t> </a:t>
            </a:r>
            <a:r>
              <a:rPr lang="en-US" sz="3600" dirty="0" err="1"/>
              <a:t>merujuk</a:t>
            </a:r>
            <a:r>
              <a:rPr lang="en-US" sz="3600" dirty="0"/>
              <a:t> pada </a:t>
            </a:r>
            <a:r>
              <a:rPr lang="en-US" sz="3600" dirty="0" err="1"/>
              <a:t>sifat</a:t>
            </a:r>
            <a:r>
              <a:rPr lang="en-US" sz="3600" dirty="0"/>
              <a:t>, </a:t>
            </a:r>
            <a:r>
              <a:rPr lang="en-US" sz="3600" dirty="0" err="1"/>
              <a:t>bukan</a:t>
            </a:r>
            <a:r>
              <a:rPr lang="en-US" sz="3600" dirty="0"/>
              <a:t> </a:t>
            </a:r>
            <a:r>
              <a:rPr lang="en-US" sz="3600" dirty="0" err="1"/>
              <a:t>penampilan</a:t>
            </a:r>
            <a:r>
              <a:rPr lang="en-US" sz="3600" dirty="0"/>
              <a:t> </a:t>
            </a:r>
            <a:r>
              <a:rPr lang="en-US" sz="3600" dirty="0" err="1"/>
              <a:t>isik</a:t>
            </a:r>
            <a:r>
              <a:rPr lang="en-US" sz="3600" dirty="0"/>
              <a:t>. Harus </a:t>
            </a:r>
            <a:r>
              <a:rPr lang="en-US" sz="3600" dirty="0" err="1"/>
              <a:t>diakui</a:t>
            </a:r>
            <a:r>
              <a:rPr lang="en-US" sz="3600" dirty="0"/>
              <a:t> </a:t>
            </a:r>
            <a:r>
              <a:rPr lang="en-US" sz="3600" dirty="0" err="1"/>
              <a:t>bahwa</a:t>
            </a:r>
            <a:r>
              <a:rPr lang="en-US" sz="3600" dirty="0"/>
              <a:t> orang </a:t>
            </a:r>
            <a:r>
              <a:rPr lang="en-US" sz="3600" dirty="0" err="1"/>
              <a:t>tua</a:t>
            </a:r>
            <a:r>
              <a:rPr lang="en-US" sz="3600" dirty="0"/>
              <a:t> </a:t>
            </a:r>
            <a:r>
              <a:rPr lang="en-US" sz="3600" dirty="0" err="1"/>
              <a:t>lebih</a:t>
            </a:r>
            <a:r>
              <a:rPr lang="en-US" sz="3600" dirty="0"/>
              <a:t> </a:t>
            </a:r>
            <a:r>
              <a:rPr lang="en-US" sz="3600" dirty="0" err="1"/>
              <a:t>sering</a:t>
            </a:r>
            <a:r>
              <a:rPr lang="en-US" sz="3600" dirty="0"/>
              <a:t> </a:t>
            </a:r>
            <a:r>
              <a:rPr lang="en-US" sz="3600" dirty="0" err="1"/>
              <a:t>memberikan</a:t>
            </a:r>
            <a:r>
              <a:rPr lang="en-US" sz="3600" dirty="0"/>
              <a:t> </a:t>
            </a:r>
            <a:r>
              <a:rPr lang="en-US" sz="3600" dirty="0" err="1"/>
              <a:t>komentar</a:t>
            </a:r>
            <a:r>
              <a:rPr lang="en-US" sz="3600" dirty="0"/>
              <a:t> </a:t>
            </a:r>
            <a:r>
              <a:rPr lang="en-US" sz="3600" dirty="0" err="1"/>
              <a:t>negatif</a:t>
            </a:r>
            <a:r>
              <a:rPr lang="en-US" sz="3600" dirty="0"/>
              <a:t> </a:t>
            </a:r>
            <a:r>
              <a:rPr lang="en-US" sz="3600" dirty="0" err="1"/>
              <a:t>daripada</a:t>
            </a:r>
            <a:r>
              <a:rPr lang="en-US" sz="3600" dirty="0"/>
              <a:t> </a:t>
            </a:r>
            <a:r>
              <a:rPr lang="en-US" sz="3600" dirty="0" err="1"/>
              <a:t>komentar</a:t>
            </a:r>
            <a:r>
              <a:rPr lang="en-US" sz="3600" dirty="0"/>
              <a:t> </a:t>
            </a:r>
            <a:r>
              <a:rPr lang="en-US" sz="3600" dirty="0" err="1"/>
              <a:t>positif</a:t>
            </a:r>
            <a:r>
              <a:rPr lang="en-US" sz="3600" dirty="0"/>
              <a:t> </a:t>
            </a:r>
            <a:r>
              <a:rPr lang="en-US" sz="3600" dirty="0" err="1"/>
              <a:t>terhadap</a:t>
            </a:r>
            <a:r>
              <a:rPr lang="en-US" sz="3600" dirty="0"/>
              <a:t> </a:t>
            </a:r>
            <a:r>
              <a:rPr lang="en-US" sz="3600" dirty="0" err="1"/>
              <a:t>anak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6095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F638C-4163-4150-AEF4-43B091A01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847" y="755858"/>
            <a:ext cx="8596668" cy="5976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/>
              <a:t>Bila</a:t>
            </a:r>
            <a:r>
              <a:rPr lang="en-US" sz="4000" dirty="0"/>
              <a:t> </a:t>
            </a:r>
            <a:r>
              <a:rPr lang="en-US" sz="4000" dirty="0" err="1"/>
              <a:t>demikian</a:t>
            </a:r>
            <a:r>
              <a:rPr lang="en-US" sz="4000" dirty="0"/>
              <a:t> </a:t>
            </a:r>
            <a:r>
              <a:rPr lang="en-US" sz="4000" dirty="0" err="1"/>
              <a:t>halnya</a:t>
            </a:r>
            <a:r>
              <a:rPr lang="en-US" sz="4000" dirty="0"/>
              <a:t>, </a:t>
            </a:r>
            <a:r>
              <a:rPr lang="en-US" sz="4000" dirty="0" err="1"/>
              <a:t>sulit</a:t>
            </a:r>
            <a:r>
              <a:rPr lang="en-US" sz="4000" dirty="0"/>
              <a:t> </a:t>
            </a:r>
            <a:r>
              <a:rPr lang="en-US" sz="4000" dirty="0" err="1"/>
              <a:t>bagi</a:t>
            </a:r>
            <a:r>
              <a:rPr lang="en-US" sz="4000" dirty="0"/>
              <a:t> </a:t>
            </a:r>
            <a:r>
              <a:rPr lang="en-US" sz="4000" dirty="0" err="1"/>
              <a:t>anak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menemukan</a:t>
            </a:r>
            <a:r>
              <a:rPr lang="en-US" sz="4000" dirty="0"/>
              <a:t> </a:t>
            </a:r>
            <a:r>
              <a:rPr lang="en-US" sz="4000" dirty="0" err="1"/>
              <a:t>apa</a:t>
            </a:r>
            <a:r>
              <a:rPr lang="en-US" sz="4000" dirty="0"/>
              <a:t> </a:t>
            </a:r>
            <a:r>
              <a:rPr lang="en-US" sz="4000" dirty="0" err="1"/>
              <a:t>kekuatan</a:t>
            </a:r>
            <a:r>
              <a:rPr lang="en-US" sz="4000" dirty="0"/>
              <a:t> yang </a:t>
            </a:r>
            <a:r>
              <a:rPr lang="en-US" sz="4000" dirty="0" err="1"/>
              <a:t>dimilikinya</a:t>
            </a:r>
            <a:r>
              <a:rPr lang="en-US" sz="4000" dirty="0"/>
              <a:t>. Orang yang </a:t>
            </a:r>
            <a:r>
              <a:rPr lang="en-US" sz="4000" dirty="0" err="1"/>
              <a:t>menyadari</a:t>
            </a:r>
            <a:r>
              <a:rPr lang="en-US" sz="4000" dirty="0"/>
              <a:t> </a:t>
            </a:r>
            <a:r>
              <a:rPr lang="en-US" sz="4000" dirty="0" err="1"/>
              <a:t>keberadaan</a:t>
            </a:r>
            <a:r>
              <a:rPr lang="en-US" sz="4000" dirty="0"/>
              <a:t> </a:t>
            </a:r>
            <a:r>
              <a:rPr lang="en-US" sz="4000" dirty="0" err="1"/>
              <a:t>dirinya</a:t>
            </a:r>
            <a:r>
              <a:rPr lang="en-US" sz="4000" dirty="0"/>
              <a:t> juga </a:t>
            </a:r>
            <a:r>
              <a:rPr lang="en-US" sz="4000" dirty="0" err="1"/>
              <a:t>diharapkan</a:t>
            </a:r>
            <a:r>
              <a:rPr lang="en-US" sz="4000" dirty="0"/>
              <a:t> </a:t>
            </a:r>
            <a:r>
              <a:rPr lang="en-US" sz="4000" dirty="0" err="1"/>
              <a:t>bertanggung</a:t>
            </a:r>
            <a:r>
              <a:rPr lang="en-US" sz="4000" dirty="0"/>
              <a:t> </a:t>
            </a:r>
            <a:r>
              <a:rPr lang="en-US" sz="4000" dirty="0" err="1"/>
              <a:t>jawab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konsekuensi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err="1"/>
              <a:t>tindakan</a:t>
            </a:r>
            <a:r>
              <a:rPr lang="en-US" sz="4000" dirty="0"/>
              <a:t>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perbuatannya</a:t>
            </a:r>
            <a:r>
              <a:rPr lang="en-US" sz="4000" dirty="0"/>
              <a:t>, dan </a:t>
            </a:r>
            <a:r>
              <a:rPr lang="en-US" sz="4000" dirty="0" err="1"/>
              <a:t>tidak</a:t>
            </a:r>
            <a:r>
              <a:rPr lang="en-US" sz="4000" dirty="0"/>
              <a:t> </a:t>
            </a:r>
            <a:r>
              <a:rPr lang="en-US" sz="4000" dirty="0" err="1"/>
              <a:t>malah</a:t>
            </a:r>
            <a:r>
              <a:rPr lang="en-US" sz="4000" dirty="0"/>
              <a:t> </a:t>
            </a:r>
            <a:r>
              <a:rPr lang="en-US" sz="4000" dirty="0" err="1"/>
              <a:t>berbalik</a:t>
            </a:r>
            <a:r>
              <a:rPr lang="en-US" sz="4000" dirty="0"/>
              <a:t> </a:t>
            </a:r>
            <a:r>
              <a:rPr lang="en-US" sz="4000" dirty="0" err="1"/>
              <a:t>menyalahkan</a:t>
            </a:r>
            <a:r>
              <a:rPr lang="en-US" sz="4000" dirty="0"/>
              <a:t> orang lain.</a:t>
            </a:r>
          </a:p>
        </p:txBody>
      </p:sp>
    </p:spTree>
    <p:extLst>
      <p:ext uri="{BB962C8B-B14F-4D97-AF65-F5344CB8AC3E}">
        <p14:creationId xmlns:p14="http://schemas.microsoft.com/office/powerpoint/2010/main" val="2696490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5833CD-DEF8-47A3-897B-403233027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77078"/>
            <a:ext cx="8596668" cy="6109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Identitas</a:t>
            </a:r>
            <a:r>
              <a:rPr lang="en-US" sz="3200" dirty="0"/>
              <a:t> </a:t>
            </a:r>
            <a:r>
              <a:rPr lang="en-US" sz="3200" dirty="0" err="1"/>
              <a:t>Diri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A75952-3E60-4ADC-837A-3A73F8922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7" y="1285462"/>
            <a:ext cx="7407965" cy="509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06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068C0-ADBA-46B5-AA61-3B147686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31582-F4CA-44EF-B861-A3368DBE8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AC878-96B6-4ECF-A52C-7A2FC7509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0087"/>
            <a:ext cx="10515600" cy="56468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>
                <a:highlight>
                  <a:srgbClr val="FFFF00"/>
                </a:highlight>
              </a:rPr>
              <a:t>Capaian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Pembelajaran</a:t>
            </a:r>
            <a:endParaRPr lang="en-US" sz="28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800" dirty="0" err="1"/>
              <a:t>Menganalisis</a:t>
            </a:r>
            <a:r>
              <a:rPr lang="en-US" sz="2800" dirty="0"/>
              <a:t> </a:t>
            </a:r>
            <a:r>
              <a:rPr lang="en-US" sz="2800" dirty="0" err="1"/>
              <a:t>pertumbuhan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pribadi</a:t>
            </a:r>
            <a:r>
              <a:rPr lang="en-US" sz="2800" dirty="0"/>
              <a:t> </a:t>
            </a:r>
            <a:r>
              <a:rPr lang="en-US" sz="2800" dirty="0" err="1"/>
              <a:t>dewasa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 err="1"/>
              <a:t>berpikir</a:t>
            </a:r>
            <a:r>
              <a:rPr lang="en-US" sz="2800" dirty="0"/>
              <a:t>, </a:t>
            </a:r>
            <a:r>
              <a:rPr lang="en-US" sz="2800" dirty="0" err="1"/>
              <a:t>berkata</a:t>
            </a:r>
            <a:r>
              <a:rPr lang="en-US" sz="2800" dirty="0"/>
              <a:t>, dan </a:t>
            </a:r>
            <a:r>
              <a:rPr lang="en-US" sz="2800" dirty="0" err="1"/>
              <a:t>bertindak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 err="1">
                <a:highlight>
                  <a:srgbClr val="FFFF00"/>
                </a:highlight>
              </a:rPr>
              <a:t>Tujuan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Pembelajaran</a:t>
            </a:r>
            <a:endParaRPr lang="en-US" sz="28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800" dirty="0"/>
              <a:t>• </a:t>
            </a:r>
            <a:r>
              <a:rPr lang="en-US" sz="2800" dirty="0" err="1"/>
              <a:t>Menjelaskan</a:t>
            </a:r>
            <a:r>
              <a:rPr lang="en-US" sz="2800" dirty="0"/>
              <a:t> arti </a:t>
            </a:r>
            <a:r>
              <a:rPr lang="en-US" sz="2800" dirty="0" err="1"/>
              <a:t>dewasa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keenam</a:t>
            </a:r>
            <a:r>
              <a:rPr lang="en-US" sz="2800" dirty="0"/>
              <a:t> </a:t>
            </a:r>
            <a:r>
              <a:rPr lang="en-US" sz="2800" dirty="0" err="1"/>
              <a:t>aspek</a:t>
            </a:r>
            <a:r>
              <a:rPr lang="en-US" sz="2800" dirty="0"/>
              <a:t> </a:t>
            </a:r>
            <a:r>
              <a:rPr lang="en-US" sz="2800" dirty="0" err="1"/>
              <a:t>perkembangan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• </a:t>
            </a:r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/>
              <a:t>pentingnya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dewasa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tiap</a:t>
            </a:r>
            <a:r>
              <a:rPr lang="en-US" sz="2800" dirty="0"/>
              <a:t> </a:t>
            </a:r>
            <a:r>
              <a:rPr lang="en-US" sz="2800" dirty="0" err="1"/>
              <a:t>aspek</a:t>
            </a:r>
            <a:r>
              <a:rPr lang="en-US" sz="2800" dirty="0"/>
              <a:t> </a:t>
            </a:r>
            <a:r>
              <a:rPr lang="en-US" sz="2800" dirty="0" err="1"/>
              <a:t>perkembangan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• </a:t>
            </a:r>
            <a:r>
              <a:rPr lang="en-US" sz="2800" dirty="0" err="1"/>
              <a:t>Menganalisis</a:t>
            </a:r>
            <a:r>
              <a:rPr lang="en-US" sz="2800" dirty="0"/>
              <a:t> </a:t>
            </a:r>
            <a:r>
              <a:rPr lang="en-US" sz="2800" dirty="0" err="1"/>
              <a:t>pertumbuhan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tiap</a:t>
            </a:r>
            <a:r>
              <a:rPr lang="en-US" sz="2800" dirty="0"/>
              <a:t> </a:t>
            </a:r>
            <a:r>
              <a:rPr lang="en-US" sz="2800" dirty="0" err="1"/>
              <a:t>aspek</a:t>
            </a:r>
            <a:r>
              <a:rPr lang="en-US" sz="2800" dirty="0"/>
              <a:t> </a:t>
            </a:r>
            <a:r>
              <a:rPr lang="en-US" sz="2800" dirty="0" err="1"/>
              <a:t>perkembangan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• </a:t>
            </a:r>
            <a:r>
              <a:rPr lang="en-US" sz="2800" dirty="0" err="1"/>
              <a:t>Mengkritisi</a:t>
            </a:r>
            <a:r>
              <a:rPr lang="en-US" sz="2800" dirty="0"/>
              <a:t> </a:t>
            </a:r>
            <a:r>
              <a:rPr lang="en-US" sz="2800" dirty="0" err="1"/>
              <a:t>perilaku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mencerminkan</a:t>
            </a:r>
            <a:r>
              <a:rPr lang="en-US" sz="2800" dirty="0"/>
              <a:t> </a:t>
            </a:r>
            <a:r>
              <a:rPr lang="en-US" sz="2800" dirty="0" err="1"/>
              <a:t>kedewasaan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•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rencana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bertumbuh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semakin</a:t>
            </a:r>
            <a:r>
              <a:rPr lang="en-US" sz="2800" dirty="0"/>
              <a:t> </a:t>
            </a:r>
            <a:r>
              <a:rPr lang="en-US" sz="2800" dirty="0" err="1"/>
              <a:t>dewasa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0788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B5C2F-0D41-49B2-B19C-E7A0854C8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817"/>
            <a:ext cx="10515600" cy="576614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000" dirty="0" err="1"/>
              <a:t>Apersepsi</a:t>
            </a:r>
            <a:r>
              <a:rPr lang="en-US" sz="4000" dirty="0"/>
              <a:t> </a:t>
            </a:r>
          </a:p>
          <a:p>
            <a:pPr marL="514350" indent="-514350">
              <a:buAutoNum type="arabicPeriod"/>
            </a:pPr>
            <a:r>
              <a:rPr lang="en-US" sz="4000" dirty="0" err="1"/>
              <a:t>Dewasa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Enam</a:t>
            </a:r>
            <a:r>
              <a:rPr lang="en-US" sz="4000" dirty="0"/>
              <a:t> </a:t>
            </a:r>
            <a:r>
              <a:rPr lang="en-US" sz="4000" dirty="0" err="1"/>
              <a:t>Aspek</a:t>
            </a:r>
            <a:r>
              <a:rPr lang="en-US" sz="4000" dirty="0"/>
              <a:t> </a:t>
            </a:r>
            <a:r>
              <a:rPr lang="en-US" sz="4000" dirty="0" err="1"/>
              <a:t>Perkembangan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err="1"/>
              <a:t>Umumnya</a:t>
            </a:r>
            <a:r>
              <a:rPr lang="en-US" sz="4000" dirty="0"/>
              <a:t>, para </a:t>
            </a:r>
            <a:r>
              <a:rPr lang="en-US" sz="4000" dirty="0" err="1"/>
              <a:t>ahli</a:t>
            </a:r>
            <a:r>
              <a:rPr lang="en-US" sz="4000" dirty="0"/>
              <a:t> </a:t>
            </a:r>
            <a:r>
              <a:rPr lang="en-US" sz="4000" dirty="0" err="1"/>
              <a:t>psikologi</a:t>
            </a:r>
            <a:r>
              <a:rPr lang="en-US" sz="4000" dirty="0"/>
              <a:t> </a:t>
            </a:r>
            <a:r>
              <a:rPr lang="en-US" sz="4000" dirty="0" err="1"/>
              <a:t>memahami</a:t>
            </a:r>
            <a:r>
              <a:rPr lang="en-US" sz="4000" dirty="0"/>
              <a:t> </a:t>
            </a:r>
            <a:r>
              <a:rPr lang="en-US" sz="4000" dirty="0" err="1"/>
              <a:t>perkembangan</a:t>
            </a:r>
            <a:r>
              <a:rPr lang="en-US" sz="4000" dirty="0"/>
              <a:t> </a:t>
            </a:r>
            <a:r>
              <a:rPr lang="en-US" sz="4000" dirty="0" err="1"/>
              <a:t>manusia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enam</a:t>
            </a:r>
            <a:r>
              <a:rPr lang="en-US" sz="4000" dirty="0"/>
              <a:t> </a:t>
            </a:r>
            <a:r>
              <a:rPr lang="en-US" sz="4000" dirty="0" err="1"/>
              <a:t>aspek</a:t>
            </a:r>
            <a:r>
              <a:rPr lang="en-US" sz="4000" dirty="0"/>
              <a:t>, </a:t>
            </a:r>
            <a:r>
              <a:rPr lang="en-US" sz="4000" dirty="0" err="1"/>
              <a:t>yaitu</a:t>
            </a:r>
            <a:r>
              <a:rPr lang="en-US" sz="4000" dirty="0"/>
              <a:t> </a:t>
            </a:r>
            <a:r>
              <a:rPr lang="en-US" sz="4000" dirty="0" err="1"/>
              <a:t>fisik</a:t>
            </a:r>
            <a:r>
              <a:rPr lang="en-US" sz="4000" dirty="0"/>
              <a:t>, </a:t>
            </a:r>
            <a:r>
              <a:rPr lang="en-US" sz="4000" dirty="0" err="1"/>
              <a:t>intelektual</a:t>
            </a:r>
            <a:r>
              <a:rPr lang="en-US" sz="4000" dirty="0"/>
              <a:t>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kognitif</a:t>
            </a:r>
            <a:r>
              <a:rPr lang="en-US" sz="4000" dirty="0"/>
              <a:t>, </a:t>
            </a:r>
            <a:r>
              <a:rPr lang="en-US" sz="4000" dirty="0" err="1"/>
              <a:t>emosi</a:t>
            </a:r>
            <a:r>
              <a:rPr lang="en-US" sz="4000" dirty="0"/>
              <a:t>, </a:t>
            </a:r>
            <a:r>
              <a:rPr lang="en-US" sz="4000" dirty="0" err="1"/>
              <a:t>sosial</a:t>
            </a:r>
            <a:r>
              <a:rPr lang="en-US" sz="4000" dirty="0"/>
              <a:t>, moral/spiritual, dan </a:t>
            </a:r>
            <a:r>
              <a:rPr lang="en-US" sz="4000" dirty="0" err="1"/>
              <a:t>identitas</a:t>
            </a:r>
            <a:r>
              <a:rPr lang="en-US" sz="4000" dirty="0"/>
              <a:t> </a:t>
            </a:r>
            <a:r>
              <a:rPr lang="en-US" sz="4000" dirty="0" err="1"/>
              <a:t>diri</a:t>
            </a:r>
            <a:r>
              <a:rPr lang="en-US" sz="4000" dirty="0"/>
              <a:t> (Lewis &amp; </a:t>
            </a:r>
            <a:r>
              <a:rPr lang="en-US" sz="4000" dirty="0" err="1"/>
              <a:t>Garnic</a:t>
            </a:r>
            <a:r>
              <a:rPr lang="en-US" sz="4000" dirty="0"/>
              <a:t>, 2002; McLean &amp; Syed, 2015; </a:t>
            </a:r>
            <a:r>
              <a:rPr lang="en-US" sz="4000" dirty="0" err="1"/>
              <a:t>Sigelman</a:t>
            </a:r>
            <a:r>
              <a:rPr lang="en-US" sz="4000" dirty="0"/>
              <a:t> &amp; Rider, 2008).</a:t>
            </a:r>
          </a:p>
          <a:p>
            <a:pPr marL="514350" indent="-514350"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398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68098-A7AB-4EC1-8DC6-2E7D0AEA6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3096"/>
            <a:ext cx="10515600" cy="55938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B0F0"/>
                </a:solidFill>
              </a:rPr>
              <a:t>1. </a:t>
            </a:r>
            <a:r>
              <a:rPr lang="en-US" sz="4000" dirty="0" err="1">
                <a:solidFill>
                  <a:srgbClr val="00B0F0"/>
                </a:solidFill>
              </a:rPr>
              <a:t>Dewasa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secara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fisik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4000" dirty="0" err="1"/>
              <a:t>Remaja</a:t>
            </a:r>
            <a:r>
              <a:rPr lang="en-US" sz="4000" dirty="0"/>
              <a:t> yang </a:t>
            </a:r>
            <a:r>
              <a:rPr lang="en-US" sz="4000" dirty="0" err="1"/>
              <a:t>pria</a:t>
            </a:r>
            <a:r>
              <a:rPr lang="en-US" sz="4000" dirty="0"/>
              <a:t> </a:t>
            </a:r>
            <a:r>
              <a:rPr lang="en-US" sz="4000" dirty="0" err="1"/>
              <a:t>mulai</a:t>
            </a:r>
            <a:r>
              <a:rPr lang="en-US" sz="4000" dirty="0"/>
              <a:t> </a:t>
            </a:r>
            <a:r>
              <a:rPr lang="en-US" sz="4000" dirty="0" err="1"/>
              <a:t>memperlihatkan</a:t>
            </a:r>
            <a:r>
              <a:rPr lang="en-US" sz="4000" dirty="0"/>
              <a:t> </a:t>
            </a:r>
            <a:r>
              <a:rPr lang="en-US" sz="4000" dirty="0" err="1"/>
              <a:t>pertumbuhan</a:t>
            </a:r>
            <a:r>
              <a:rPr lang="en-US" sz="4000" dirty="0"/>
              <a:t> </a:t>
            </a:r>
            <a:r>
              <a:rPr lang="en-US" sz="4000" dirty="0" err="1"/>
              <a:t>tinggi</a:t>
            </a:r>
            <a:r>
              <a:rPr lang="en-US" sz="4000" dirty="0"/>
              <a:t> badan </a:t>
            </a:r>
            <a:r>
              <a:rPr lang="en-US" sz="4000" dirty="0" err="1"/>
              <a:t>termasuk</a:t>
            </a:r>
            <a:r>
              <a:rPr lang="en-US" sz="4000" dirty="0"/>
              <a:t> </a:t>
            </a:r>
            <a:r>
              <a:rPr lang="en-US" sz="4000" dirty="0" err="1"/>
              <a:t>otot-otot</a:t>
            </a:r>
            <a:r>
              <a:rPr lang="en-US" sz="4000" dirty="0"/>
              <a:t> </a:t>
            </a:r>
            <a:r>
              <a:rPr lang="en-US" sz="4000" dirty="0" err="1"/>
              <a:t>sedangkan</a:t>
            </a:r>
            <a:r>
              <a:rPr lang="en-US" sz="4000" dirty="0"/>
              <a:t> </a:t>
            </a:r>
            <a:r>
              <a:rPr lang="en-US" sz="4000" dirty="0" err="1"/>
              <a:t>remaja</a:t>
            </a:r>
            <a:r>
              <a:rPr lang="en-US" sz="4000" dirty="0"/>
              <a:t> </a:t>
            </a:r>
            <a:r>
              <a:rPr lang="en-US" sz="4000" dirty="0" err="1"/>
              <a:t>wanita</a:t>
            </a:r>
            <a:r>
              <a:rPr lang="en-US" sz="4000" dirty="0"/>
              <a:t> </a:t>
            </a:r>
            <a:r>
              <a:rPr lang="en-US" sz="4000" dirty="0" err="1"/>
              <a:t>mulai</a:t>
            </a:r>
            <a:r>
              <a:rPr lang="en-US" sz="4000" dirty="0"/>
              <a:t> </a:t>
            </a:r>
            <a:r>
              <a:rPr lang="en-US" sz="4000" dirty="0" err="1"/>
              <a:t>merasakan</a:t>
            </a:r>
            <a:r>
              <a:rPr lang="en-US" sz="4000" dirty="0"/>
              <a:t> </a:t>
            </a:r>
            <a:r>
              <a:rPr lang="en-US" sz="4000" dirty="0" err="1"/>
              <a:t>bagaimana</a:t>
            </a:r>
            <a:r>
              <a:rPr lang="en-US" sz="4000" dirty="0"/>
              <a:t> </a:t>
            </a:r>
            <a:r>
              <a:rPr lang="en-US" sz="4000" dirty="0" err="1"/>
              <a:t>tubuh</a:t>
            </a:r>
            <a:r>
              <a:rPr lang="en-US" sz="4000" dirty="0"/>
              <a:t> </a:t>
            </a:r>
            <a:r>
              <a:rPr lang="en-US" sz="4000" dirty="0" err="1"/>
              <a:t>mereka</a:t>
            </a:r>
            <a:r>
              <a:rPr lang="en-US" sz="4000" dirty="0"/>
              <a:t> </a:t>
            </a:r>
            <a:r>
              <a:rPr lang="en-US" sz="4000" dirty="0" err="1"/>
              <a:t>semakin</a:t>
            </a:r>
            <a:r>
              <a:rPr lang="en-US" sz="4000" dirty="0"/>
              <a:t> </a:t>
            </a:r>
            <a:r>
              <a:rPr lang="en-US" sz="4000" dirty="0" err="1"/>
              <a:t>bertumbuh</a:t>
            </a:r>
            <a:r>
              <a:rPr lang="en-US" sz="4000" dirty="0"/>
              <a:t> </a:t>
            </a:r>
            <a:r>
              <a:rPr lang="en-US" sz="4000" dirty="0" err="1"/>
              <a:t>seperti</a:t>
            </a:r>
            <a:r>
              <a:rPr lang="en-US" sz="4000" dirty="0"/>
              <a:t> </a:t>
            </a:r>
            <a:r>
              <a:rPr lang="en-US" sz="4000" dirty="0" err="1"/>
              <a:t>tubuh</a:t>
            </a:r>
            <a:r>
              <a:rPr lang="en-US" sz="4000" dirty="0"/>
              <a:t> </a:t>
            </a:r>
            <a:r>
              <a:rPr lang="en-US" sz="4000" dirty="0" err="1"/>
              <a:t>wanita</a:t>
            </a:r>
            <a:r>
              <a:rPr lang="en-US" sz="4000" dirty="0"/>
              <a:t> </a:t>
            </a:r>
            <a:r>
              <a:rPr lang="en-US" sz="4000" dirty="0" err="1"/>
              <a:t>dewasa</a:t>
            </a:r>
            <a:r>
              <a:rPr lang="en-US" sz="4000" dirty="0"/>
              <a:t>.</a:t>
            </a:r>
          </a:p>
          <a:p>
            <a:pPr marL="0" indent="0">
              <a:buNone/>
            </a:pPr>
            <a:r>
              <a:rPr lang="en-US" sz="4000" dirty="0" err="1"/>
              <a:t>Menjaga</a:t>
            </a:r>
            <a:r>
              <a:rPr lang="en-US" sz="4000" dirty="0"/>
              <a:t> </a:t>
            </a:r>
            <a:r>
              <a:rPr lang="en-US" sz="4000" dirty="0" err="1"/>
              <a:t>keseimbangan</a:t>
            </a:r>
            <a:r>
              <a:rPr lang="en-US" sz="4000" dirty="0"/>
              <a:t> </a:t>
            </a:r>
            <a:r>
              <a:rPr lang="en-US" sz="4000" dirty="0" err="1"/>
              <a:t>gizi</a:t>
            </a:r>
            <a:r>
              <a:rPr lang="en-US" sz="4000" dirty="0"/>
              <a:t>, </a:t>
            </a:r>
            <a:r>
              <a:rPr lang="en-US" sz="4000" dirty="0" err="1"/>
              <a:t>keseimbangan</a:t>
            </a:r>
            <a:r>
              <a:rPr lang="en-US" sz="4000" dirty="0"/>
              <a:t> </a:t>
            </a:r>
            <a:r>
              <a:rPr lang="en-US" sz="4000" dirty="0" err="1"/>
              <a:t>antara</a:t>
            </a:r>
            <a:r>
              <a:rPr lang="en-US" sz="4000" dirty="0"/>
              <a:t> jam </a:t>
            </a:r>
            <a:r>
              <a:rPr lang="en-US" sz="4000" dirty="0" err="1"/>
              <a:t>aktif</a:t>
            </a:r>
            <a:r>
              <a:rPr lang="en-US" sz="4000" dirty="0"/>
              <a:t> </a:t>
            </a:r>
            <a:r>
              <a:rPr lang="en-US" sz="4000" dirty="0" err="1"/>
              <a:t>belajar</a:t>
            </a:r>
            <a:r>
              <a:rPr lang="en-US" sz="4000" dirty="0"/>
              <a:t> dan </a:t>
            </a:r>
            <a:r>
              <a:rPr lang="en-US" sz="4000" dirty="0" err="1"/>
              <a:t>bekerja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istirahat</a:t>
            </a:r>
            <a:r>
              <a:rPr lang="en-US" sz="4000" dirty="0"/>
              <a:t> </a:t>
            </a:r>
            <a:r>
              <a:rPr lang="en-US" sz="4000" dirty="0" err="1"/>
              <a:t>serta</a:t>
            </a:r>
            <a:r>
              <a:rPr lang="en-US" sz="4000" dirty="0"/>
              <a:t> </a:t>
            </a:r>
            <a:r>
              <a:rPr lang="en-US" sz="4000" dirty="0" err="1"/>
              <a:t>mengisi</a:t>
            </a:r>
            <a:r>
              <a:rPr lang="en-US" sz="4000" dirty="0"/>
              <a:t> </a:t>
            </a:r>
            <a:r>
              <a:rPr lang="en-US" sz="4000" dirty="0" err="1"/>
              <a:t>waktu</a:t>
            </a:r>
            <a:r>
              <a:rPr lang="en-US" sz="4000" dirty="0"/>
              <a:t> </a:t>
            </a:r>
            <a:r>
              <a:rPr lang="en-US" sz="4000" dirty="0" err="1"/>
              <a:t>luang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kegiatan</a:t>
            </a:r>
            <a:r>
              <a:rPr lang="en-US" sz="4000" dirty="0"/>
              <a:t> yang </a:t>
            </a:r>
            <a:r>
              <a:rPr lang="en-US" sz="4000" dirty="0" err="1"/>
              <a:t>positif</a:t>
            </a:r>
            <a:r>
              <a:rPr lang="en-US" sz="4000" dirty="0"/>
              <a:t> (</a:t>
            </a:r>
            <a:r>
              <a:rPr lang="en-US" sz="4000" dirty="0" err="1"/>
              <a:t>membaca</a:t>
            </a:r>
            <a:r>
              <a:rPr lang="en-US" sz="4000" dirty="0"/>
              <a:t>, </a:t>
            </a:r>
            <a:r>
              <a:rPr lang="en-US" sz="4000" dirty="0" err="1"/>
              <a:t>berolahraga</a:t>
            </a:r>
            <a:r>
              <a:rPr lang="en-US" sz="4000" dirty="0"/>
              <a:t>, </a:t>
            </a:r>
            <a:r>
              <a:rPr lang="en-US" sz="4000" dirty="0" err="1"/>
              <a:t>mengembangkan</a:t>
            </a:r>
            <a:r>
              <a:rPr lang="en-US" sz="4000" dirty="0"/>
              <a:t> </a:t>
            </a:r>
            <a:r>
              <a:rPr lang="en-US" sz="4000" dirty="0" err="1"/>
              <a:t>hobi</a:t>
            </a:r>
            <a:r>
              <a:rPr lang="en-US" sz="4000" dirty="0"/>
              <a:t>, </a:t>
            </a:r>
            <a:r>
              <a:rPr lang="en-US" sz="4000" dirty="0" err="1"/>
              <a:t>aktif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kegiatan</a:t>
            </a:r>
            <a:r>
              <a:rPr lang="en-US" sz="4000" dirty="0"/>
              <a:t> </a:t>
            </a:r>
            <a:r>
              <a:rPr lang="en-US" sz="4000" dirty="0" err="1"/>
              <a:t>sekolah</a:t>
            </a:r>
            <a:r>
              <a:rPr lang="en-US" sz="4000" dirty="0"/>
              <a:t>, </a:t>
            </a:r>
            <a:r>
              <a:rPr lang="en-US" sz="4000" dirty="0" err="1"/>
              <a:t>gereja</a:t>
            </a:r>
            <a:r>
              <a:rPr lang="en-US" sz="4000" dirty="0"/>
              <a:t> dan </a:t>
            </a:r>
            <a:r>
              <a:rPr lang="en-US" sz="4000" dirty="0" err="1"/>
              <a:t>lingkungan</a:t>
            </a:r>
            <a:r>
              <a:rPr lang="en-US" sz="4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1062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25E1C-D940-408C-9751-5B3C99B1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9843"/>
            <a:ext cx="10515600" cy="5607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</a:rPr>
              <a:t>2. </a:t>
            </a:r>
            <a:r>
              <a:rPr lang="en-US" sz="3600" dirty="0" err="1">
                <a:solidFill>
                  <a:srgbClr val="00B050"/>
                </a:solidFill>
              </a:rPr>
              <a:t>Dewasa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secara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kognitif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4000" dirty="0" err="1"/>
              <a:t>Merujuk</a:t>
            </a:r>
            <a:r>
              <a:rPr lang="en-US" sz="4000" dirty="0"/>
              <a:t> pada </a:t>
            </a:r>
            <a:r>
              <a:rPr lang="en-US" sz="4000" dirty="0" err="1"/>
              <a:t>memiliki</a:t>
            </a:r>
            <a:r>
              <a:rPr lang="en-US" sz="4000" dirty="0"/>
              <a:t> </a:t>
            </a:r>
            <a:r>
              <a:rPr lang="en-US" sz="4000" dirty="0" err="1"/>
              <a:t>kemampuan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membuat</a:t>
            </a:r>
            <a:r>
              <a:rPr lang="en-US" sz="4000" dirty="0"/>
              <a:t> </a:t>
            </a:r>
            <a:r>
              <a:rPr lang="en-US" sz="4000" dirty="0" err="1"/>
              <a:t>keputusan</a:t>
            </a:r>
            <a:r>
              <a:rPr lang="en-US" sz="4000" dirty="0"/>
              <a:t> yang </a:t>
            </a:r>
            <a:r>
              <a:rPr lang="en-US" sz="4000" dirty="0" err="1"/>
              <a:t>logis</a:t>
            </a:r>
            <a:r>
              <a:rPr lang="en-US" sz="4000" dirty="0"/>
              <a:t> dan </a:t>
            </a:r>
            <a:r>
              <a:rPr lang="en-US" sz="4000" dirty="0" err="1"/>
              <a:t>memahami</a:t>
            </a:r>
            <a:r>
              <a:rPr lang="en-US" sz="4000" dirty="0"/>
              <a:t> </a:t>
            </a:r>
            <a:r>
              <a:rPr lang="en-US" sz="4000" dirty="0" err="1"/>
              <a:t>apa</a:t>
            </a:r>
            <a:r>
              <a:rPr lang="en-US" sz="4000" dirty="0"/>
              <a:t> </a:t>
            </a:r>
            <a:r>
              <a:rPr lang="en-US" sz="4000" dirty="0" err="1"/>
              <a:t>yamg</a:t>
            </a:r>
            <a:r>
              <a:rPr lang="en-US" sz="4000" dirty="0"/>
              <a:t> </a:t>
            </a:r>
            <a:r>
              <a:rPr lang="en-US" sz="4000" dirty="0" err="1"/>
              <a:t>terjadi</a:t>
            </a:r>
            <a:r>
              <a:rPr lang="en-US" sz="4000" dirty="0"/>
              <a:t> di </a:t>
            </a:r>
            <a:r>
              <a:rPr lang="en-US" sz="4000" dirty="0" err="1"/>
              <a:t>lingkungannya</a:t>
            </a:r>
            <a:r>
              <a:rPr lang="en-US" sz="4000" dirty="0"/>
              <a:t>.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itu</a:t>
            </a:r>
            <a:r>
              <a:rPr lang="en-US" sz="4000" dirty="0"/>
              <a:t>, </a:t>
            </a:r>
            <a:r>
              <a:rPr lang="en-US" sz="4000" dirty="0" err="1"/>
              <a:t>bekal</a:t>
            </a:r>
            <a:r>
              <a:rPr lang="en-US" sz="4000" dirty="0"/>
              <a:t> </a:t>
            </a:r>
            <a:r>
              <a:rPr lang="en-US" sz="4000" dirty="0" err="1"/>
              <a:t>pendidikan</a:t>
            </a:r>
            <a:r>
              <a:rPr lang="en-US" sz="4000" dirty="0"/>
              <a:t> </a:t>
            </a:r>
            <a:r>
              <a:rPr lang="en-US" sz="4000" dirty="0" err="1"/>
              <a:t>menjadi</a:t>
            </a:r>
            <a:r>
              <a:rPr lang="en-US" sz="4000" dirty="0"/>
              <a:t> </a:t>
            </a:r>
            <a:r>
              <a:rPr lang="en-US" sz="4000" dirty="0" err="1"/>
              <a:t>penting</a:t>
            </a:r>
            <a:r>
              <a:rPr lang="en-US" sz="4000" dirty="0"/>
              <a:t> </a:t>
            </a:r>
            <a:r>
              <a:rPr lang="en-US" sz="4000" dirty="0" err="1"/>
              <a:t>karena</a:t>
            </a:r>
            <a:r>
              <a:rPr lang="en-US" sz="4000" dirty="0"/>
              <a:t> </a:t>
            </a:r>
            <a:r>
              <a:rPr lang="en-US" sz="4000" dirty="0" err="1"/>
              <a:t>individu</a:t>
            </a:r>
            <a:r>
              <a:rPr lang="en-US" sz="4000" dirty="0"/>
              <a:t> </a:t>
            </a:r>
            <a:r>
              <a:rPr lang="en-US" sz="4000" dirty="0" err="1"/>
              <a:t>disiapkan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mengembangkan</a:t>
            </a:r>
            <a:r>
              <a:rPr lang="en-US" sz="4000" dirty="0"/>
              <a:t> </a:t>
            </a:r>
            <a:r>
              <a:rPr lang="en-US" sz="4000" dirty="0" err="1"/>
              <a:t>kemandirian</a:t>
            </a:r>
            <a:r>
              <a:rPr lang="en-US" sz="4000" dirty="0"/>
              <a:t>, </a:t>
            </a:r>
            <a:r>
              <a:rPr lang="en-US" sz="4000" dirty="0" err="1"/>
              <a:t>menjadi</a:t>
            </a:r>
            <a:r>
              <a:rPr lang="en-US" sz="4000" dirty="0"/>
              <a:t> </a:t>
            </a:r>
            <a:r>
              <a:rPr lang="en-US" sz="4000" dirty="0" err="1"/>
              <a:t>kritis</a:t>
            </a:r>
            <a:r>
              <a:rPr lang="en-US" sz="4000" dirty="0"/>
              <a:t>, dan </a:t>
            </a:r>
            <a:r>
              <a:rPr lang="en-US" sz="4000" dirty="0" err="1"/>
              <a:t>kreatif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7877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71925B-E7C9-4CB2-AFF8-E2A2BCEDC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090" y="655195"/>
            <a:ext cx="7333333" cy="5619048"/>
          </a:xfrm>
        </p:spPr>
      </p:pic>
    </p:spTree>
    <p:extLst>
      <p:ext uri="{BB962C8B-B14F-4D97-AF65-F5344CB8AC3E}">
        <p14:creationId xmlns:p14="http://schemas.microsoft.com/office/powerpoint/2010/main" val="65184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791D-3BE0-4AEA-86E5-20E4E48A5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8297"/>
            <a:ext cx="9195536" cy="63742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>
                <a:highlight>
                  <a:srgbClr val="00FF00"/>
                </a:highlight>
              </a:rPr>
              <a:t>3. </a:t>
            </a:r>
            <a:r>
              <a:rPr lang="en-US" sz="4000" dirty="0" err="1">
                <a:highlight>
                  <a:srgbClr val="00FF00"/>
                </a:highlight>
              </a:rPr>
              <a:t>Dewasa</a:t>
            </a:r>
            <a:r>
              <a:rPr lang="en-US" sz="4000" dirty="0">
                <a:highlight>
                  <a:srgbClr val="00FF00"/>
                </a:highlight>
              </a:rPr>
              <a:t> </a:t>
            </a:r>
            <a:r>
              <a:rPr lang="en-US" sz="4000" dirty="0" err="1">
                <a:highlight>
                  <a:srgbClr val="00FF00"/>
                </a:highlight>
              </a:rPr>
              <a:t>secara</a:t>
            </a:r>
            <a:r>
              <a:rPr lang="en-US" sz="4000" dirty="0">
                <a:highlight>
                  <a:srgbClr val="00FF00"/>
                </a:highlight>
              </a:rPr>
              <a:t> </a:t>
            </a:r>
            <a:r>
              <a:rPr lang="en-US" sz="4000" dirty="0" err="1">
                <a:highlight>
                  <a:srgbClr val="00FF00"/>
                </a:highlight>
              </a:rPr>
              <a:t>emosional</a:t>
            </a:r>
            <a:r>
              <a:rPr lang="en-US" sz="4000" dirty="0">
                <a:highlight>
                  <a:srgbClr val="00FF00"/>
                </a:highlight>
              </a:rPr>
              <a:t> </a:t>
            </a:r>
          </a:p>
          <a:p>
            <a:pPr marL="0" indent="0">
              <a:buNone/>
            </a:pPr>
            <a:r>
              <a:rPr lang="en-US" sz="4000" dirty="0" err="1"/>
              <a:t>Merujuk</a:t>
            </a:r>
            <a:r>
              <a:rPr lang="en-US" sz="4000" dirty="0"/>
              <a:t> pada </a:t>
            </a:r>
            <a:r>
              <a:rPr lang="en-US" sz="4000" dirty="0" err="1"/>
              <a:t>kemampuan</a:t>
            </a:r>
            <a:r>
              <a:rPr lang="en-US" sz="4000" dirty="0"/>
              <a:t> </a:t>
            </a:r>
            <a:r>
              <a:rPr lang="en-US" sz="4000" dirty="0" err="1"/>
              <a:t>menyatakan</a:t>
            </a:r>
            <a:r>
              <a:rPr lang="en-US" sz="4000" dirty="0"/>
              <a:t> </a:t>
            </a:r>
            <a:r>
              <a:rPr lang="en-US" sz="4000" dirty="0" err="1"/>
              <a:t>emosi</a:t>
            </a:r>
            <a:r>
              <a:rPr lang="en-US" sz="4000" dirty="0"/>
              <a:t>, </a:t>
            </a:r>
            <a:r>
              <a:rPr lang="en-US" sz="4000" dirty="0" err="1"/>
              <a:t>baik</a:t>
            </a:r>
            <a:r>
              <a:rPr lang="en-US" sz="4000" dirty="0"/>
              <a:t> </a:t>
            </a:r>
            <a:r>
              <a:rPr lang="en-US" sz="4000" dirty="0" err="1"/>
              <a:t>positif</a:t>
            </a:r>
            <a:r>
              <a:rPr lang="en-US" sz="4000" dirty="0"/>
              <a:t> </a:t>
            </a:r>
            <a:r>
              <a:rPr lang="en-US" sz="4000" dirty="0" err="1"/>
              <a:t>maupun</a:t>
            </a:r>
            <a:r>
              <a:rPr lang="en-US" sz="4000" dirty="0"/>
              <a:t> </a:t>
            </a:r>
            <a:r>
              <a:rPr lang="en-US" sz="4000" dirty="0" err="1"/>
              <a:t>negatif</a:t>
            </a:r>
            <a:r>
              <a:rPr lang="en-US" sz="4000" dirty="0"/>
              <a:t>,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alasan</a:t>
            </a:r>
            <a:r>
              <a:rPr lang="en-US" sz="4000" dirty="0"/>
              <a:t> yang </a:t>
            </a:r>
            <a:r>
              <a:rPr lang="en-US" sz="4000" dirty="0" err="1"/>
              <a:t>tepat</a:t>
            </a:r>
            <a:r>
              <a:rPr lang="en-US" sz="4000" dirty="0"/>
              <a:t>, </a:t>
            </a:r>
            <a:r>
              <a:rPr lang="en-US" sz="4000" dirty="0" err="1"/>
              <a:t>cara</a:t>
            </a:r>
            <a:r>
              <a:rPr lang="en-US" sz="4000" dirty="0"/>
              <a:t> yang </a:t>
            </a:r>
            <a:r>
              <a:rPr lang="en-US" sz="4000" dirty="0" err="1"/>
              <a:t>tepat</a:t>
            </a:r>
            <a:r>
              <a:rPr lang="en-US" sz="4000" dirty="0"/>
              <a:t>,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situasi</a:t>
            </a:r>
            <a:r>
              <a:rPr lang="en-US" sz="4000" dirty="0"/>
              <a:t> yang </a:t>
            </a:r>
            <a:r>
              <a:rPr lang="en-US" sz="4000" dirty="0" err="1"/>
              <a:t>tepat</a:t>
            </a:r>
            <a:r>
              <a:rPr lang="en-US" sz="4000" dirty="0"/>
              <a:t>, dan </a:t>
            </a:r>
            <a:r>
              <a:rPr lang="en-US" sz="4000" dirty="0" err="1"/>
              <a:t>terhadap</a:t>
            </a:r>
            <a:r>
              <a:rPr lang="en-US" sz="4000" dirty="0"/>
              <a:t> orang yang </a:t>
            </a:r>
            <a:r>
              <a:rPr lang="en-US" sz="4000" dirty="0" err="1"/>
              <a:t>tepat</a:t>
            </a:r>
            <a:r>
              <a:rPr lang="en-US" sz="4000" dirty="0"/>
              <a:t>. </a:t>
            </a:r>
            <a:r>
              <a:rPr lang="en-US" sz="4000" dirty="0" err="1"/>
              <a:t>Ini</a:t>
            </a:r>
            <a:r>
              <a:rPr lang="en-US" sz="4000" dirty="0"/>
              <a:t> </a:t>
            </a:r>
            <a:r>
              <a:rPr lang="en-US" sz="4000" dirty="0" err="1"/>
              <a:t>dapat</a:t>
            </a:r>
            <a:r>
              <a:rPr lang="en-US" sz="4000" dirty="0"/>
              <a:t> </a:t>
            </a:r>
            <a:r>
              <a:rPr lang="en-US" sz="4000" dirty="0" err="1"/>
              <a:t>diperoleh</a:t>
            </a:r>
            <a:r>
              <a:rPr lang="en-US" sz="4000" dirty="0"/>
              <a:t> </a:t>
            </a:r>
            <a:r>
              <a:rPr lang="en-US" sz="4000" dirty="0" err="1"/>
              <a:t>bila</a:t>
            </a:r>
            <a:r>
              <a:rPr lang="en-US" sz="4000" dirty="0"/>
              <a:t> </a:t>
            </a:r>
            <a:r>
              <a:rPr lang="en-US" sz="4000" dirty="0" err="1"/>
              <a:t>sejak</a:t>
            </a:r>
            <a:r>
              <a:rPr lang="en-US" sz="4000" dirty="0"/>
              <a:t> </a:t>
            </a:r>
            <a:r>
              <a:rPr lang="en-US" sz="4000" dirty="0" err="1"/>
              <a:t>kecil</a:t>
            </a:r>
            <a:r>
              <a:rPr lang="en-US" sz="4000" dirty="0"/>
              <a:t> </a:t>
            </a:r>
            <a:r>
              <a:rPr lang="en-US" sz="4000" dirty="0" err="1"/>
              <a:t>seorang</a:t>
            </a:r>
            <a:r>
              <a:rPr lang="en-US" sz="4000" dirty="0"/>
              <a:t> </a:t>
            </a:r>
            <a:r>
              <a:rPr lang="en-US" sz="4000" dirty="0" err="1"/>
              <a:t>anak</a:t>
            </a:r>
            <a:r>
              <a:rPr lang="en-US" sz="4000" dirty="0"/>
              <a:t> </a:t>
            </a:r>
            <a:r>
              <a:rPr lang="en-US" sz="4000" dirty="0" err="1"/>
              <a:t>diberikan</a:t>
            </a:r>
            <a:r>
              <a:rPr lang="en-US" sz="4000" dirty="0"/>
              <a:t> </a:t>
            </a:r>
            <a:r>
              <a:rPr lang="en-US" sz="4000" dirty="0" err="1"/>
              <a:t>kesempatan</a:t>
            </a:r>
            <a:r>
              <a:rPr lang="en-US" sz="4000" dirty="0"/>
              <a:t> </a:t>
            </a:r>
            <a:r>
              <a:rPr lang="en-US" sz="4000" dirty="0" err="1"/>
              <a:t>menyatakan</a:t>
            </a:r>
            <a:r>
              <a:rPr lang="en-US" sz="4000" dirty="0"/>
              <a:t> </a:t>
            </a:r>
            <a:r>
              <a:rPr lang="en-US" sz="4000" dirty="0" err="1"/>
              <a:t>emosinya</a:t>
            </a:r>
            <a:r>
              <a:rPr lang="en-US" sz="4000" dirty="0"/>
              <a:t>, </a:t>
            </a:r>
            <a:r>
              <a:rPr lang="en-US" sz="4000" dirty="0" err="1"/>
              <a:t>tidak</a:t>
            </a:r>
            <a:r>
              <a:rPr lang="en-US" sz="4000" dirty="0"/>
              <a:t> </a:t>
            </a:r>
            <a:r>
              <a:rPr lang="en-US" sz="4000" dirty="0" err="1"/>
              <a:t>memendam</a:t>
            </a:r>
            <a:r>
              <a:rPr lang="en-US" sz="4000" dirty="0"/>
              <a:t> </a:t>
            </a:r>
            <a:r>
              <a:rPr lang="en-US" sz="4000" dirty="0" err="1"/>
              <a:t>sendiri</a:t>
            </a:r>
            <a:r>
              <a:rPr lang="en-US" sz="4000" dirty="0"/>
              <a:t> </a:t>
            </a:r>
            <a:r>
              <a:rPr lang="en-US" sz="4000" dirty="0" err="1"/>
              <a:t>apa</a:t>
            </a:r>
            <a:r>
              <a:rPr lang="en-US" sz="4000" dirty="0"/>
              <a:t> yang </a:t>
            </a:r>
            <a:r>
              <a:rPr lang="en-US" sz="4000" dirty="0" err="1"/>
              <a:t>ia</a:t>
            </a:r>
            <a:r>
              <a:rPr lang="en-US" sz="4000" dirty="0"/>
              <a:t> </a:t>
            </a:r>
            <a:r>
              <a:rPr lang="en-US" sz="4000" dirty="0" err="1"/>
              <a:t>rasakan</a:t>
            </a:r>
            <a:r>
              <a:rPr lang="en-US" sz="4000" dirty="0"/>
              <a:t>, </a:t>
            </a:r>
            <a:r>
              <a:rPr lang="en-US" sz="4000" dirty="0" err="1"/>
              <a:t>apalagi</a:t>
            </a:r>
            <a:r>
              <a:rPr lang="en-US" sz="4000" dirty="0"/>
              <a:t> </a:t>
            </a:r>
            <a:r>
              <a:rPr lang="en-US" sz="4000" dirty="0" err="1"/>
              <a:t>bila</a:t>
            </a:r>
            <a:r>
              <a:rPr lang="en-US" sz="4000" dirty="0"/>
              <a:t> </a:t>
            </a:r>
            <a:r>
              <a:rPr lang="en-US" sz="4000" dirty="0" err="1"/>
              <a:t>perasaan</a:t>
            </a:r>
            <a:r>
              <a:rPr lang="en-US" sz="4000" dirty="0"/>
              <a:t> </a:t>
            </a:r>
            <a:r>
              <a:rPr lang="en-US" sz="4000" dirty="0" err="1"/>
              <a:t>itu</a:t>
            </a:r>
            <a:r>
              <a:rPr lang="en-US" sz="4000" dirty="0"/>
              <a:t> </a:t>
            </a:r>
            <a:r>
              <a:rPr lang="en-US" sz="4000" dirty="0" err="1"/>
              <a:t>negatif</a:t>
            </a:r>
            <a:r>
              <a:rPr lang="en-US" sz="4000" dirty="0"/>
              <a:t>, </a:t>
            </a:r>
            <a:r>
              <a:rPr lang="en-US" sz="4000" dirty="0" err="1"/>
              <a:t>seperti</a:t>
            </a:r>
            <a:r>
              <a:rPr lang="en-US" sz="4000" dirty="0"/>
              <a:t> </a:t>
            </a:r>
            <a:r>
              <a:rPr lang="en-US" sz="4000" dirty="0" err="1"/>
              <a:t>sedih</a:t>
            </a:r>
            <a:r>
              <a:rPr lang="en-US" sz="4000" dirty="0"/>
              <a:t>, </a:t>
            </a:r>
            <a:r>
              <a:rPr lang="en-US" sz="4000" dirty="0" err="1"/>
              <a:t>takut</a:t>
            </a:r>
            <a:r>
              <a:rPr lang="en-US" sz="4000" dirty="0"/>
              <a:t>,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khawatir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347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EB827-EA84-47B6-A58D-0FE3E5BCA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331305"/>
            <a:ext cx="9632857" cy="57100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>
                <a:highlight>
                  <a:srgbClr val="00FF00"/>
                </a:highlight>
              </a:rPr>
              <a:t>4. </a:t>
            </a:r>
            <a:r>
              <a:rPr lang="en-US" sz="3600" dirty="0" err="1">
                <a:highlight>
                  <a:srgbClr val="00FF00"/>
                </a:highlight>
              </a:rPr>
              <a:t>Dewasa</a:t>
            </a:r>
            <a:r>
              <a:rPr lang="en-US" sz="3600" dirty="0">
                <a:highlight>
                  <a:srgbClr val="00FF00"/>
                </a:highlight>
              </a:rPr>
              <a:t> </a:t>
            </a:r>
            <a:r>
              <a:rPr lang="en-US" sz="3600" dirty="0" err="1">
                <a:highlight>
                  <a:srgbClr val="00FF00"/>
                </a:highlight>
              </a:rPr>
              <a:t>secara</a:t>
            </a:r>
            <a:r>
              <a:rPr lang="en-US" sz="3600" dirty="0">
                <a:highlight>
                  <a:srgbClr val="00FF00"/>
                </a:highlight>
              </a:rPr>
              <a:t> </a:t>
            </a:r>
            <a:r>
              <a:rPr lang="en-US" sz="3600" dirty="0" err="1">
                <a:highlight>
                  <a:srgbClr val="00FF00"/>
                </a:highlight>
              </a:rPr>
              <a:t>sosial</a:t>
            </a:r>
            <a:endParaRPr lang="en-US" sz="3600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en-US" sz="3600" dirty="0" err="1"/>
              <a:t>Merujuk</a:t>
            </a:r>
            <a:r>
              <a:rPr lang="en-US" sz="3600" dirty="0"/>
              <a:t> pada </a:t>
            </a:r>
            <a:r>
              <a:rPr lang="en-US" sz="3600" dirty="0" err="1"/>
              <a:t>kemampuan</a:t>
            </a:r>
            <a:r>
              <a:rPr lang="en-US" sz="3600" dirty="0"/>
              <a:t> </a:t>
            </a:r>
            <a:r>
              <a:rPr lang="en-US" sz="3600" dirty="0" err="1"/>
              <a:t>seseorang</a:t>
            </a:r>
            <a:r>
              <a:rPr lang="en-US" sz="3600" dirty="0"/>
              <a:t> yang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berinteraksi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orang lain (</a:t>
            </a:r>
            <a:r>
              <a:rPr lang="en-US" sz="3600" dirty="0" err="1"/>
              <a:t>lebih</a:t>
            </a:r>
            <a:r>
              <a:rPr lang="en-US" sz="3600" dirty="0"/>
              <a:t> </a:t>
            </a:r>
            <a:r>
              <a:rPr lang="en-US" sz="3600" dirty="0" err="1"/>
              <a:t>muda</a:t>
            </a:r>
            <a:r>
              <a:rPr lang="en-US" sz="3600" dirty="0"/>
              <a:t>, </a:t>
            </a:r>
            <a:r>
              <a:rPr lang="en-US" sz="3600" dirty="0" err="1"/>
              <a:t>sebaya</a:t>
            </a:r>
            <a:r>
              <a:rPr lang="en-US" sz="3600" dirty="0"/>
              <a:t>, dan </a:t>
            </a:r>
            <a:r>
              <a:rPr lang="en-US" sz="3600" dirty="0" err="1"/>
              <a:t>lebih</a:t>
            </a:r>
            <a:r>
              <a:rPr lang="en-US" sz="3600" dirty="0"/>
              <a:t> </a:t>
            </a:r>
            <a:r>
              <a:rPr lang="en-US" sz="3600" dirty="0" err="1"/>
              <a:t>tua</a:t>
            </a:r>
            <a:r>
              <a:rPr lang="en-US" sz="3600" dirty="0"/>
              <a:t>) </a:t>
            </a:r>
            <a:r>
              <a:rPr lang="en-US" sz="3600" dirty="0" err="1"/>
              <a:t>tanpa</a:t>
            </a:r>
            <a:r>
              <a:rPr lang="en-US" sz="3600" dirty="0"/>
              <a:t> </a:t>
            </a:r>
            <a:r>
              <a:rPr lang="en-US" sz="3600" dirty="0" err="1"/>
              <a:t>memanipulasi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dimanipulasi</a:t>
            </a:r>
            <a:r>
              <a:rPr lang="en-US" sz="3600" dirty="0"/>
              <a:t>.  </a:t>
            </a:r>
            <a:r>
              <a:rPr lang="en-US" sz="3600" dirty="0" err="1"/>
              <a:t>Manipulasi</a:t>
            </a:r>
            <a:r>
              <a:rPr lang="en-US" sz="3600" dirty="0"/>
              <a:t> </a:t>
            </a:r>
            <a:r>
              <a:rPr lang="en-US" sz="3600" dirty="0" err="1"/>
              <a:t>artinya</a:t>
            </a:r>
            <a:r>
              <a:rPr lang="en-US" sz="3600" dirty="0"/>
              <a:t> </a:t>
            </a:r>
            <a:r>
              <a:rPr lang="en-US" sz="3600" dirty="0" err="1"/>
              <a:t>dimanfaatkan</a:t>
            </a:r>
            <a:r>
              <a:rPr lang="en-US" sz="3600" dirty="0"/>
              <a:t>. </a:t>
            </a:r>
          </a:p>
          <a:p>
            <a:pPr marL="0" indent="0">
              <a:buNone/>
            </a:pPr>
            <a:r>
              <a:rPr lang="en-US" sz="3600" dirty="0" err="1"/>
              <a:t>Dewasa</a:t>
            </a:r>
            <a:r>
              <a:rPr lang="en-US" sz="3600" dirty="0"/>
              <a:t> </a:t>
            </a:r>
            <a:r>
              <a:rPr lang="en-US" sz="3600" dirty="0" err="1"/>
              <a:t>secara</a:t>
            </a:r>
            <a:r>
              <a:rPr lang="en-US" sz="3600" dirty="0"/>
              <a:t> </a:t>
            </a:r>
            <a:r>
              <a:rPr lang="en-US" sz="3600" dirty="0" err="1"/>
              <a:t>sosial</a:t>
            </a:r>
            <a:r>
              <a:rPr lang="en-US" sz="3600" dirty="0"/>
              <a:t> </a:t>
            </a:r>
            <a:r>
              <a:rPr lang="en-US" sz="3600" dirty="0" err="1"/>
              <a:t>dikenakan</a:t>
            </a:r>
            <a:r>
              <a:rPr lang="en-US" sz="3600" dirty="0"/>
              <a:t> pada orang yang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memanfaatkan</a:t>
            </a:r>
            <a:r>
              <a:rPr lang="en-US" sz="3600" dirty="0"/>
              <a:t> orang lain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keuntungannya</a:t>
            </a:r>
            <a:r>
              <a:rPr lang="en-US" sz="3600" dirty="0"/>
              <a:t> </a:t>
            </a:r>
            <a:r>
              <a:rPr lang="en-US" sz="3600" dirty="0" err="1"/>
              <a:t>sendiri</a:t>
            </a:r>
            <a:r>
              <a:rPr lang="en-US" sz="3600" dirty="0"/>
              <a:t>, dan juga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dimanfaatkan</a:t>
            </a:r>
            <a:r>
              <a:rPr lang="en-US" sz="3600" dirty="0"/>
              <a:t> oleh orang lain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kepentingan</a:t>
            </a:r>
            <a:r>
              <a:rPr lang="en-US" sz="3600" dirty="0"/>
              <a:t> orang </a:t>
            </a:r>
            <a:r>
              <a:rPr lang="en-US" sz="3600" dirty="0" err="1"/>
              <a:t>tersebut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650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89196-1CCF-4C46-9FBC-0D464CF25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12" y="371546"/>
            <a:ext cx="8596668" cy="6122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Bergaul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berbeda</a:t>
            </a:r>
            <a:r>
              <a:rPr lang="en-US" sz="3200" dirty="0"/>
              <a:t> </a:t>
            </a:r>
            <a:r>
              <a:rPr lang="en-US" sz="3200" dirty="0" err="1"/>
              <a:t>umur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C69DE7-DCF1-494D-A6F8-6A1EEF32E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12" y="1285460"/>
            <a:ext cx="7486005" cy="495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44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213</TotalTime>
  <Words>514</Words>
  <Application>Microsoft Office PowerPoint</Application>
  <PresentationFormat>Widescreen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</vt:lpstr>
      <vt:lpstr>BAB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Perlu pertobatan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</dc:title>
  <dc:creator>rikkbeef@gmail.com</dc:creator>
  <cp:lastModifiedBy>rikkbeef@gmail.com</cp:lastModifiedBy>
  <cp:revision>2</cp:revision>
  <dcterms:created xsi:type="dcterms:W3CDTF">2021-07-19T04:33:11Z</dcterms:created>
  <dcterms:modified xsi:type="dcterms:W3CDTF">2021-07-22T02:30:21Z</dcterms:modified>
</cp:coreProperties>
</file>