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3" r:id="rId13"/>
    <p:sldId id="274" r:id="rId14"/>
    <p:sldId id="270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AE4-866C-4AF7-9A1F-BC63C467F2C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3DB-A407-4EAB-AFAD-EA5CEDAB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3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AE4-866C-4AF7-9A1F-BC63C467F2C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3DB-A407-4EAB-AFAD-EA5CEDAB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AE4-866C-4AF7-9A1F-BC63C467F2C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3DB-A407-4EAB-AFAD-EA5CEDAB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AE4-866C-4AF7-9A1F-BC63C467F2C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3DB-A407-4EAB-AFAD-EA5CEDAB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8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AE4-866C-4AF7-9A1F-BC63C467F2C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3DB-A407-4EAB-AFAD-EA5CEDAB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2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AE4-866C-4AF7-9A1F-BC63C467F2C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3DB-A407-4EAB-AFAD-EA5CEDAB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4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AE4-866C-4AF7-9A1F-BC63C467F2C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3DB-A407-4EAB-AFAD-EA5CEDAB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AE4-866C-4AF7-9A1F-BC63C467F2C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3DB-A407-4EAB-AFAD-EA5CEDAB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AE4-866C-4AF7-9A1F-BC63C467F2C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3DB-A407-4EAB-AFAD-EA5CEDAB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0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AE4-866C-4AF7-9A1F-BC63C467F2C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3DB-A407-4EAB-AFAD-EA5CEDAB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3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AE4-866C-4AF7-9A1F-BC63C467F2C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C3DB-A407-4EAB-AFAD-EA5CEDAB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8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BAAE4-866C-4AF7-9A1F-BC63C467F2C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C3DB-A407-4EAB-AFAD-EA5CEDAB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0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3873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PERSAMAAN REAKSI-1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020" y="3189914"/>
            <a:ext cx="9144000" cy="1655762"/>
          </a:xfrm>
        </p:spPr>
        <p:txBody>
          <a:bodyPr/>
          <a:lstStyle/>
          <a:p>
            <a:r>
              <a:rPr lang="en-US" dirty="0" smtClean="0"/>
              <a:t>BY.RAHEL KEMIT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37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3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9" y="154546"/>
            <a:ext cx="567958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LATIHAN </a:t>
            </a:r>
          </a:p>
          <a:p>
            <a:endParaRPr lang="en-US" sz="2800" b="1" dirty="0" smtClean="0"/>
          </a:p>
          <a:p>
            <a:r>
              <a:rPr lang="en-US" sz="2800" b="1" dirty="0" err="1" smtClean="0"/>
              <a:t>Setarakan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reaksi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kimia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berikut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benar</a:t>
            </a:r>
            <a:r>
              <a:rPr lang="en-US" sz="2800" b="1" dirty="0" smtClean="0"/>
              <a:t>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1. Fe  +  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→  Fe</a:t>
            </a:r>
            <a:r>
              <a:rPr lang="en-US" sz="2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H</a:t>
            </a:r>
            <a:r>
              <a:rPr lang="en-US" sz="2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+  O</a:t>
            </a:r>
            <a:r>
              <a:rPr lang="en-US" sz="2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→  H</a:t>
            </a:r>
            <a:r>
              <a:rPr lang="en-US" sz="2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Al   +  O</a:t>
            </a:r>
            <a:r>
              <a:rPr lang="en-US" sz="2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→  Al</a:t>
            </a:r>
            <a:r>
              <a:rPr lang="en-US" sz="2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 SO</a:t>
            </a:r>
            <a:r>
              <a:rPr lang="en-US" sz="2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→ SO</a:t>
            </a:r>
            <a:r>
              <a:rPr lang="en-US" sz="2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+  O</a:t>
            </a:r>
            <a:r>
              <a:rPr lang="en-US" sz="2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5. Mg  + 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HCl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→  MgCl</a:t>
            </a:r>
            <a:r>
              <a:rPr lang="en-US" sz="2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+  H</a:t>
            </a:r>
            <a:r>
              <a:rPr lang="en-US" sz="2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800" b="1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15189" y="154546"/>
            <a:ext cx="7194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Jawab</a:t>
            </a:r>
            <a:r>
              <a:rPr lang="en-US" sz="2400" b="1" dirty="0" smtClean="0">
                <a:solidFill>
                  <a:srgbClr val="FF0000"/>
                </a:solidFill>
              </a:rPr>
              <a:t> :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7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732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Pembahasan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2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35" y="206062"/>
            <a:ext cx="11668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Pembahasan</a:t>
            </a:r>
            <a:r>
              <a:rPr lang="en-US" sz="3200" b="1" dirty="0" smtClean="0">
                <a:solidFill>
                  <a:srgbClr val="FF0000"/>
                </a:solidFill>
              </a:rPr>
              <a:t> :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2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6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811369" y="1004552"/>
            <a:ext cx="10650828" cy="4726547"/>
          </a:xfrm>
          <a:prstGeom prst="star7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TERIMAKASIH BUAT PERHATIANNYA YA NAK….</a:t>
            </a: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SAMPAI JUMPA DI PERTEMUAN BERIKUTNYA..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CHAYOOOOOO……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4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6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0"/>
            <a:ext cx="1210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6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5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5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1"/>
            <a:ext cx="1210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3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3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8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5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69</Words>
  <Application>Microsoft Office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PERSAMAAN REAKSI-1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Pre_Install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PERSAMAAN REAKSI-1</dc:title>
  <dc:creator>Windows User</dc:creator>
  <cp:lastModifiedBy>Windows User</cp:lastModifiedBy>
  <cp:revision>6</cp:revision>
  <dcterms:created xsi:type="dcterms:W3CDTF">2020-10-22T21:13:01Z</dcterms:created>
  <dcterms:modified xsi:type="dcterms:W3CDTF">2020-10-22T21:59:11Z</dcterms:modified>
</cp:coreProperties>
</file>