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113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9855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710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16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21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986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039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687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350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442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306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3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294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336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216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0539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236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67BF6-7805-43F3-AB3C-09E1FCBB4AF6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D85C4-CB23-4A85-8F0B-248C6DD70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24700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171E9B-ABDC-4FC7-BFEA-3B0264953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0953"/>
            <a:ext cx="9905998" cy="1236786"/>
          </a:xfrm>
        </p:spPr>
        <p:txBody>
          <a:bodyPr/>
          <a:lstStyle/>
          <a:p>
            <a:pPr algn="ctr"/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3F5D17-CBE2-4F5B-8B2C-5AF45132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826" y="2233692"/>
            <a:ext cx="9905999" cy="3739405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en-US" dirty="0" err="1"/>
              <a:t>Permasalahan</a:t>
            </a:r>
            <a:r>
              <a:rPr lang="en-US" dirty="0"/>
              <a:t> pada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  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pada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kerasnya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yang </a:t>
            </a:r>
            <a:r>
              <a:rPr lang="en-US" dirty="0" err="1"/>
              <a:t>serius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dilokalisir</a:t>
            </a:r>
            <a:r>
              <a:rPr lang="en-US" dirty="0"/>
              <a:t> dan </a:t>
            </a:r>
            <a:r>
              <a:rPr lang="en-US" dirty="0" err="1"/>
              <a:t>disingkirkan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keahlian</a:t>
            </a:r>
            <a:r>
              <a:rPr lang="en-US" dirty="0"/>
              <a:t> dan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menunjang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mengatasinya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6" name="Ribbon: Tilted Up 5">
            <a:extLst>
              <a:ext uri="{FF2B5EF4-FFF2-40B4-BE49-F238E27FC236}">
                <a16:creationId xmlns:a16="http://schemas.microsoft.com/office/drawing/2014/main" id="{58749A91-E73C-4F4B-9DEF-5FAFEF443FBB}"/>
              </a:ext>
            </a:extLst>
          </p:cNvPr>
          <p:cNvSpPr/>
          <p:nvPr/>
        </p:nvSpPr>
        <p:spPr>
          <a:xfrm>
            <a:off x="384313" y="220953"/>
            <a:ext cx="10827026" cy="1401370"/>
          </a:xfrm>
          <a:prstGeom prst="ribbon2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74BD7F-4EB0-4978-A3A1-18615E90A943}"/>
              </a:ext>
            </a:extLst>
          </p:cNvPr>
          <p:cNvSpPr/>
          <p:nvPr/>
        </p:nvSpPr>
        <p:spPr>
          <a:xfrm>
            <a:off x="3297237" y="320338"/>
            <a:ext cx="500117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PERMASALAHAN PADA KOMPUTER</a:t>
            </a:r>
          </a:p>
        </p:txBody>
      </p:sp>
    </p:spTree>
    <p:extLst>
      <p:ext uri="{BB962C8B-B14F-4D97-AF65-F5344CB8AC3E}">
        <p14:creationId xmlns:p14="http://schemas.microsoft.com/office/powerpoint/2010/main" val="357479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EB75E-306E-47B2-9FB3-F929CB769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5287"/>
            <a:ext cx="9623323" cy="6427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3. Transfer Data </a:t>
            </a:r>
            <a:r>
              <a:rPr lang="en-US" dirty="0" err="1"/>
              <a:t>Antar</a:t>
            </a:r>
            <a:r>
              <a:rPr lang="en-US" dirty="0"/>
              <a:t>-Smartphone</a:t>
            </a:r>
          </a:p>
          <a:p>
            <a:pPr marL="0" indent="0">
              <a:buNone/>
            </a:pPr>
            <a:r>
              <a:rPr lang="en-US" sz="2000" dirty="0"/>
              <a:t>Smartphone </a:t>
            </a:r>
            <a:r>
              <a:rPr lang="en-US" sz="2000" dirty="0" err="1"/>
              <a:t>umumnya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fitur</a:t>
            </a:r>
            <a:r>
              <a:rPr lang="en-US" sz="2000" dirty="0"/>
              <a:t> Bluetooth </a:t>
            </a:r>
            <a:r>
              <a:rPr lang="en-US" sz="2000" dirty="0" err="1"/>
              <a:t>untuk</a:t>
            </a:r>
            <a:r>
              <a:rPr lang="en-US" sz="2000" dirty="0"/>
              <a:t> transfer data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smartphone </a:t>
            </a:r>
            <a:r>
              <a:rPr lang="en-US" sz="2000" dirty="0" err="1"/>
              <a:t>berbeda</a:t>
            </a:r>
            <a:r>
              <a:rPr lang="en-US" sz="2000" dirty="0"/>
              <a:t>. </a:t>
            </a:r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Langkah-Langkah </a:t>
            </a:r>
            <a:r>
              <a:rPr lang="en-US" sz="2000" dirty="0" err="1"/>
              <a:t>melakukan</a:t>
            </a:r>
            <a:r>
              <a:rPr lang="en-US" sz="2000" dirty="0"/>
              <a:t> transfer data </a:t>
            </a:r>
            <a:r>
              <a:rPr lang="en-US" sz="2000" dirty="0" err="1"/>
              <a:t>melalui</a:t>
            </a:r>
            <a:r>
              <a:rPr lang="en-US" sz="2000" dirty="0"/>
              <a:t> Bluetooth.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Pada smartphone </a:t>
            </a:r>
            <a:r>
              <a:rPr lang="en-US" sz="2000" dirty="0" err="1"/>
              <a:t>buka</a:t>
            </a:r>
            <a:r>
              <a:rPr lang="en-US" sz="2000" dirty="0"/>
              <a:t> settings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Buka connections,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nyalakan</a:t>
            </a:r>
            <a:r>
              <a:rPr lang="en-US" sz="2000" dirty="0"/>
              <a:t> Bluetooth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tap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menggeser</a:t>
            </a:r>
            <a:r>
              <a:rPr lang="en-US" sz="2000" dirty="0"/>
              <a:t> switch di </a:t>
            </a:r>
            <a:r>
              <a:rPr lang="en-US" sz="2000" dirty="0" err="1"/>
              <a:t>sebelah</a:t>
            </a:r>
            <a:r>
              <a:rPr lang="en-US" sz="2000" dirty="0"/>
              <a:t> Bluetooth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menyala</a:t>
            </a:r>
            <a:r>
              <a:rPr lang="en-US" sz="2000" dirty="0"/>
              <a:t> </a:t>
            </a:r>
            <a:r>
              <a:rPr lang="en-US" sz="2000" dirty="0" err="1"/>
              <a:t>biru</a:t>
            </a:r>
            <a:r>
              <a:rPr lang="en-US" sz="2000" dirty="0"/>
              <a:t> dan pada status bar </a:t>
            </a:r>
            <a:r>
              <a:rPr lang="en-US" sz="2000" dirty="0" err="1"/>
              <a:t>muncul</a:t>
            </a:r>
            <a:r>
              <a:rPr lang="en-US" sz="2000" dirty="0"/>
              <a:t> ikon Bluetooth.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Tap Bluetooth, </a:t>
            </a:r>
            <a:r>
              <a:rPr lang="en-US" sz="2000" dirty="0" err="1"/>
              <a:t>lalu</a:t>
            </a:r>
            <a:r>
              <a:rPr lang="en-US" sz="2000" dirty="0"/>
              <a:t> tap smartphone </a:t>
            </a:r>
            <a:r>
              <a:rPr lang="en-US" sz="2000" dirty="0" err="1"/>
              <a:t>temanmu</a:t>
            </a:r>
            <a:r>
              <a:rPr lang="en-US" sz="2000" dirty="0"/>
              <a:t>, </a:t>
            </a:r>
            <a:r>
              <a:rPr lang="en-US" sz="2000" dirty="0" err="1"/>
              <a:t>misalkan</a:t>
            </a:r>
            <a:r>
              <a:rPr lang="en-US" sz="2000" dirty="0"/>
              <a:t> hp-</a:t>
            </a:r>
            <a:r>
              <a:rPr lang="en-US" sz="2000" dirty="0" err="1"/>
              <a:t>teman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/>
              <a:t>Klik</a:t>
            </a:r>
            <a:r>
              <a:rPr lang="en-US" sz="2000" dirty="0"/>
              <a:t> Pair pada masing-masing Smartphone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menghubungkan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smartphone </a:t>
            </a:r>
            <a:r>
              <a:rPr lang="en-US" sz="2000" dirty="0" err="1"/>
              <a:t>tersebut</a:t>
            </a:r>
            <a:r>
              <a:rPr lang="en-US" sz="2000" dirty="0"/>
              <a:t>. Jika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terhubung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status “Connected”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/>
              <a:t>Misalkan</a:t>
            </a:r>
            <a:r>
              <a:rPr lang="en-US" sz="2000" dirty="0"/>
              <a:t>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mengirim</a:t>
            </a:r>
            <a:r>
              <a:rPr lang="en-US" sz="2000" dirty="0"/>
              <a:t> </a:t>
            </a:r>
            <a:r>
              <a:rPr lang="en-US" sz="2000" dirty="0" err="1"/>
              <a:t>gambar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smartphone </a:t>
            </a:r>
            <a:r>
              <a:rPr lang="en-US" sz="2000" dirty="0" err="1"/>
              <a:t>temanmu</a:t>
            </a:r>
            <a:r>
              <a:rPr lang="en-US" sz="2000" dirty="0"/>
              <a:t>. Buka </a:t>
            </a:r>
            <a:r>
              <a:rPr lang="en-US" sz="2000" dirty="0" err="1"/>
              <a:t>aplikasi</a:t>
            </a:r>
            <a:r>
              <a:rPr lang="en-US" sz="2000" dirty="0"/>
              <a:t> gallery dan </a:t>
            </a:r>
            <a:r>
              <a:rPr lang="en-US" sz="2000" dirty="0" err="1"/>
              <a:t>pilih</a:t>
            </a:r>
            <a:r>
              <a:rPr lang="en-US" sz="2000" dirty="0"/>
              <a:t> salah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gambar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dikirim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Tap pada ikon share, </a:t>
            </a:r>
            <a:r>
              <a:rPr lang="en-US" sz="2000" dirty="0" err="1"/>
              <a:t>kemudian</a:t>
            </a:r>
            <a:r>
              <a:rPr lang="en-US" sz="2000" dirty="0"/>
              <a:t> tab ikon Bluetooth.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Pada </a:t>
            </a:r>
            <a:r>
              <a:rPr lang="en-US" sz="2000" dirty="0" err="1"/>
              <a:t>halaman</a:t>
            </a:r>
            <a:r>
              <a:rPr lang="en-US" sz="2000" dirty="0"/>
              <a:t> choose Bluetooth device, </a:t>
            </a:r>
            <a:r>
              <a:rPr lang="en-US" sz="2000" dirty="0" err="1"/>
              <a:t>klik</a:t>
            </a:r>
            <a:r>
              <a:rPr lang="en-US" sz="2000" dirty="0"/>
              <a:t> tap hp </a:t>
            </a:r>
            <a:r>
              <a:rPr lang="en-US" sz="2000" dirty="0" err="1"/>
              <a:t>teman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Pada status bar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notifikasi</a:t>
            </a:r>
            <a:r>
              <a:rPr lang="en-US" sz="2000" dirty="0"/>
              <a:t> </a:t>
            </a:r>
            <a:r>
              <a:rPr lang="en-US" sz="2000" dirty="0" err="1"/>
              <a:t>pengiriman</a:t>
            </a:r>
            <a:r>
              <a:rPr lang="en-US" sz="2000" dirty="0"/>
              <a:t> 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Jika </a:t>
            </a:r>
            <a:r>
              <a:rPr lang="en-US" sz="2000" dirty="0" err="1"/>
              <a:t>pengiriman</a:t>
            </a:r>
            <a:r>
              <a:rPr lang="en-US" sz="2000" dirty="0"/>
              <a:t> file </a:t>
            </a:r>
            <a:r>
              <a:rPr lang="en-US" sz="2000" dirty="0" err="1"/>
              <a:t>berhasil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notifikasi</a:t>
            </a:r>
            <a:r>
              <a:rPr lang="en-US" sz="2000" dirty="0"/>
              <a:t> “Bluetooth share: sent files 1 </a:t>
            </a:r>
            <a:r>
              <a:rPr lang="en-US" sz="2000" dirty="0" err="1"/>
              <a:t>succesful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1234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8FF5F-4C81-493C-9BA1-0DE2A4FB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14936"/>
            <a:ext cx="9905998" cy="68128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</a:rPr>
              <a:t>Beberapa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permasalahan</a:t>
            </a:r>
            <a:r>
              <a:rPr lang="en-US" sz="2800" dirty="0">
                <a:solidFill>
                  <a:schemeClr val="bg1"/>
                </a:solidFill>
              </a:rPr>
              <a:t> pada </a:t>
            </a:r>
            <a:r>
              <a:rPr lang="en-US" sz="2800" dirty="0" err="1">
                <a:solidFill>
                  <a:schemeClr val="bg1"/>
                </a:solidFill>
              </a:rPr>
              <a:t>komputer</a:t>
            </a:r>
            <a:r>
              <a:rPr lang="en-US" sz="2800" dirty="0">
                <a:solidFill>
                  <a:schemeClr val="bg1"/>
                </a:solidFill>
              </a:rPr>
              <a:t> dan </a:t>
            </a:r>
            <a:r>
              <a:rPr lang="en-US" sz="2800" dirty="0" err="1">
                <a:solidFill>
                  <a:schemeClr val="bg1"/>
                </a:solidFill>
              </a:rPr>
              <a:t>solusinya</a:t>
            </a:r>
            <a:r>
              <a:rPr lang="en-US" sz="2800" dirty="0"/>
              <a:t>.</a:t>
            </a:r>
            <a:endParaRPr lang="en-ID" sz="2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6AE183-847C-4795-8AC2-52C97654F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774151"/>
              </p:ext>
            </p:extLst>
          </p:nvPr>
        </p:nvGraphicFramePr>
        <p:xfrm>
          <a:off x="1272208" y="796222"/>
          <a:ext cx="10005391" cy="5539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327">
                  <a:extLst>
                    <a:ext uri="{9D8B030D-6E8A-4147-A177-3AD203B41FA5}">
                      <a16:colId xmlns:a16="http://schemas.microsoft.com/office/drawing/2014/main" val="2969811143"/>
                    </a:ext>
                  </a:extLst>
                </a:gridCol>
                <a:gridCol w="2790820">
                  <a:extLst>
                    <a:ext uri="{9D8B030D-6E8A-4147-A177-3AD203B41FA5}">
                      <a16:colId xmlns:a16="http://schemas.microsoft.com/office/drawing/2014/main" val="506213853"/>
                    </a:ext>
                  </a:extLst>
                </a:gridCol>
                <a:gridCol w="3249271">
                  <a:extLst>
                    <a:ext uri="{9D8B030D-6E8A-4147-A177-3AD203B41FA5}">
                      <a16:colId xmlns:a16="http://schemas.microsoft.com/office/drawing/2014/main" val="2370282073"/>
                    </a:ext>
                  </a:extLst>
                </a:gridCol>
                <a:gridCol w="3432973">
                  <a:extLst>
                    <a:ext uri="{9D8B030D-6E8A-4147-A177-3AD203B41FA5}">
                      <a16:colId xmlns:a16="http://schemas.microsoft.com/office/drawing/2014/main" val="3782986717"/>
                    </a:ext>
                  </a:extLst>
                </a:gridCol>
              </a:tblGrid>
              <a:tr h="331247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PERMASALAHAN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GEJALA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SOLUSI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719421"/>
                  </a:ext>
                </a:extLst>
              </a:tr>
              <a:tr h="2522122">
                <a:tc>
                  <a:txBody>
                    <a:bodyPr/>
                    <a:lstStyle/>
                    <a:p>
                      <a:r>
                        <a:rPr lang="en-US" sz="1200" dirty="0"/>
                        <a:t>1. </a:t>
                      </a:r>
                      <a:endParaRPr lang="en-ID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Kerusakan</a:t>
                      </a:r>
                      <a:r>
                        <a:rPr lang="en-US" sz="1400" dirty="0"/>
                        <a:t> Power Supply Unit </a:t>
                      </a:r>
                    </a:p>
                    <a:p>
                      <a:r>
                        <a:rPr lang="en-US" sz="1400" dirty="0"/>
                        <a:t>(PSU)</a:t>
                      </a:r>
                    </a:p>
                    <a:p>
                      <a:endParaRPr lang="en-ID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Setelah </a:t>
                      </a:r>
                      <a:r>
                        <a:rPr lang="en-US" sz="1400" dirty="0" err="1"/>
                        <a:t>menekan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tombol</a:t>
                      </a:r>
                      <a:r>
                        <a:rPr lang="en-US" sz="1400" dirty="0"/>
                        <a:t> power PC.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bereaksi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ada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tampilan</a:t>
                      </a:r>
                      <a:r>
                        <a:rPr lang="en-US" sz="1400" dirty="0"/>
                        <a:t> pada monitor,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ada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indikator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menyala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kipas</a:t>
                      </a:r>
                      <a:r>
                        <a:rPr lang="en-US" sz="1400" dirty="0"/>
                        <a:t> power supply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berputar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lampu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indikator</a:t>
                      </a:r>
                      <a:r>
                        <a:rPr lang="en-US" sz="1400" dirty="0"/>
                        <a:t> pada monitor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menyala</a:t>
                      </a:r>
                      <a:r>
                        <a:rPr lang="en-US" sz="1400" dirty="0"/>
                        <a:t>.</a:t>
                      </a:r>
                      <a:endParaRPr lang="en-ID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err="1"/>
                        <a:t>Periksalah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apakah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kabel</a:t>
                      </a:r>
                      <a:r>
                        <a:rPr lang="en-US" sz="1400" dirty="0"/>
                        <a:t> power </a:t>
                      </a:r>
                      <a:r>
                        <a:rPr lang="en-US" sz="1400" dirty="0" err="1"/>
                        <a:t>terhubung</a:t>
                      </a:r>
                      <a:r>
                        <a:rPr lang="en-US" sz="1400" dirty="0"/>
                        <a:t> dan </a:t>
                      </a:r>
                      <a:r>
                        <a:rPr lang="en-US" sz="1400" dirty="0" err="1"/>
                        <a:t>steker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terpasang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baik</a:t>
                      </a:r>
                      <a:r>
                        <a:rPr lang="en-US" sz="1400" dirty="0"/>
                        <a:t> pada </a:t>
                      </a:r>
                      <a:r>
                        <a:rPr lang="en-US" sz="1400" dirty="0" err="1"/>
                        <a:t>soket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jaringan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listrik</a:t>
                      </a:r>
                      <a:r>
                        <a:rPr lang="en-US" sz="1400" dirty="0"/>
                        <a:t> PLN. </a:t>
                      </a:r>
                      <a:r>
                        <a:rPr lang="en-US" sz="1400" dirty="0" err="1"/>
                        <a:t>Periksa</a:t>
                      </a:r>
                      <a:r>
                        <a:rPr lang="en-US" sz="1400" dirty="0"/>
                        <a:t> juga </a:t>
                      </a:r>
                      <a:r>
                        <a:rPr lang="en-US" sz="1400" dirty="0" err="1"/>
                        <a:t>apakah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ada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sakelar</a:t>
                      </a:r>
                      <a:r>
                        <a:rPr lang="en-US" sz="1400" dirty="0"/>
                        <a:t> on /off di </a:t>
                      </a:r>
                      <a:r>
                        <a:rPr lang="en-US" sz="1400" dirty="0" err="1"/>
                        <a:t>belakang</a:t>
                      </a:r>
                      <a:r>
                        <a:rPr lang="en-US" sz="1400" dirty="0"/>
                        <a:t> PSU </a:t>
                      </a:r>
                      <a:r>
                        <a:rPr lang="en-US" sz="1400" dirty="0" err="1"/>
                        <a:t>sudah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dalam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posisi</a:t>
                      </a:r>
                      <a:r>
                        <a:rPr lang="en-US" sz="1400" dirty="0"/>
                        <a:t> on. Jika </a:t>
                      </a:r>
                      <a:r>
                        <a:rPr lang="en-US" sz="1400" dirty="0" err="1"/>
                        <a:t>sudah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yakin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terpasang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benar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tetapi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ada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respon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coba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ganti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kabel</a:t>
                      </a:r>
                      <a:r>
                        <a:rPr lang="en-US" sz="1400" dirty="0"/>
                        <a:t> power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baru</a:t>
                      </a:r>
                      <a:r>
                        <a:rPr lang="en-US" sz="1400" dirty="0"/>
                        <a:t> . Jika PSU </a:t>
                      </a:r>
                      <a:r>
                        <a:rPr lang="en-US" sz="1400" dirty="0" err="1"/>
                        <a:t>masih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menyala</a:t>
                      </a:r>
                      <a:r>
                        <a:rPr lang="en-US" sz="1400" dirty="0"/>
                        <a:t> , </a:t>
                      </a:r>
                      <a:r>
                        <a:rPr lang="en-US" sz="1400" dirty="0" err="1"/>
                        <a:t>maka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lakukan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penggantian</a:t>
                      </a:r>
                      <a:r>
                        <a:rPr lang="en-US" sz="1400" dirty="0"/>
                        <a:t> unit PSU.</a:t>
                      </a:r>
                      <a:endParaRPr lang="en-ID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06582"/>
                  </a:ext>
                </a:extLst>
              </a:tr>
              <a:tr h="2318728">
                <a:tc>
                  <a:txBody>
                    <a:bodyPr/>
                    <a:lstStyle/>
                    <a:p>
                      <a:r>
                        <a:rPr lang="en-US" sz="1200" dirty="0"/>
                        <a:t>2.</a:t>
                      </a:r>
                      <a:endParaRPr lang="en-ID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Kerusakan</a:t>
                      </a:r>
                      <a:r>
                        <a:rPr lang="en-US" sz="1400" dirty="0"/>
                        <a:t> Motherboard </a:t>
                      </a:r>
                    </a:p>
                    <a:p>
                      <a:endParaRPr lang="en-ID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Setelah </a:t>
                      </a:r>
                      <a:r>
                        <a:rPr lang="en-US" sz="1400" dirty="0" err="1"/>
                        <a:t>dihidupkan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ada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tampilan</a:t>
                      </a:r>
                      <a:r>
                        <a:rPr lang="en-US" sz="1400" dirty="0"/>
                        <a:t> di monitor, </a:t>
                      </a:r>
                      <a:r>
                        <a:rPr lang="en-US" sz="1400" dirty="0" err="1"/>
                        <a:t>lampu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indikator</a:t>
                      </a:r>
                      <a:r>
                        <a:rPr lang="en-US" sz="1400" dirty="0"/>
                        <a:t> di panel </a:t>
                      </a:r>
                      <a:r>
                        <a:rPr lang="en-US" sz="1400" dirty="0" err="1"/>
                        <a:t>depan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menyala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lampu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indikator</a:t>
                      </a:r>
                      <a:r>
                        <a:rPr lang="en-US" sz="1400" dirty="0"/>
                        <a:t> monitor </a:t>
                      </a:r>
                      <a:r>
                        <a:rPr lang="en-US" sz="1400" dirty="0" err="1"/>
                        <a:t>berkedip-kedip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kipas</a:t>
                      </a:r>
                      <a:r>
                        <a:rPr lang="en-US" sz="1400" dirty="0"/>
                        <a:t> PSU dan </a:t>
                      </a:r>
                      <a:r>
                        <a:rPr lang="en-US" sz="1400" dirty="0" err="1"/>
                        <a:t>kipas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prosesor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berputar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tetapi</a:t>
                      </a:r>
                      <a:r>
                        <a:rPr lang="en-US" sz="1400" dirty="0"/>
                        <a:t> 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ada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suara</a:t>
                      </a:r>
                      <a:r>
                        <a:rPr lang="en-US" sz="1400" dirty="0"/>
                        <a:t> beep di speaker.</a:t>
                      </a:r>
                      <a:endParaRPr lang="en-ID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Lepas </a:t>
                      </a:r>
                      <a:r>
                        <a:rPr lang="en-US" sz="1400" dirty="0" err="1"/>
                        <a:t>semua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kabel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terhubung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listrik</a:t>
                      </a:r>
                      <a:r>
                        <a:rPr lang="en-US" sz="1400" dirty="0"/>
                        <a:t>. Kabel data </a:t>
                      </a:r>
                      <a:r>
                        <a:rPr lang="en-US" sz="1400" dirty="0" err="1"/>
                        <a:t>ke</a:t>
                      </a:r>
                      <a:r>
                        <a:rPr lang="en-US" sz="1400" dirty="0"/>
                        <a:t> monitor, </a:t>
                      </a:r>
                      <a:r>
                        <a:rPr lang="en-US" sz="1400" dirty="0" err="1"/>
                        <a:t>kabel</a:t>
                      </a:r>
                      <a:r>
                        <a:rPr lang="en-US" sz="1400" dirty="0"/>
                        <a:t> keyboard dan mouse dan </a:t>
                      </a:r>
                      <a:r>
                        <a:rPr lang="en-US" sz="1400" dirty="0" err="1"/>
                        <a:t>semua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kabel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terhubung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</a:t>
                      </a:r>
                      <a:r>
                        <a:rPr lang="en-US" sz="1400" dirty="0"/>
                        <a:t> CPU. </a:t>
                      </a:r>
                      <a:r>
                        <a:rPr lang="en-US" sz="1400" dirty="0" err="1"/>
                        <a:t>Kemudian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lepas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semua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sekrup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penutup</a:t>
                      </a:r>
                      <a:r>
                        <a:rPr lang="en-US" sz="1400" dirty="0"/>
                        <a:t> cashing. </a:t>
                      </a:r>
                      <a:r>
                        <a:rPr lang="en-US" sz="1400" dirty="0" err="1"/>
                        <a:t>Dalam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keadaan</a:t>
                      </a:r>
                      <a:r>
                        <a:rPr lang="en-US" sz="1400" dirty="0"/>
                        <a:t> casing </a:t>
                      </a:r>
                      <a:r>
                        <a:rPr lang="en-US" sz="1400" dirty="0" err="1"/>
                        <a:t>terbuka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lepaskan</a:t>
                      </a:r>
                      <a:r>
                        <a:rPr lang="en-US" sz="1400" dirty="0"/>
                        <a:t> juga </a:t>
                      </a:r>
                      <a:r>
                        <a:rPr lang="en-US" sz="1400" dirty="0" err="1"/>
                        <a:t>komponen-komponen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lainnya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yaitu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kabel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tegangan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dari</a:t>
                      </a:r>
                      <a:r>
                        <a:rPr lang="en-US" sz="1400" dirty="0"/>
                        <a:t> PSU yang </a:t>
                      </a:r>
                      <a:r>
                        <a:rPr lang="en-US" sz="1400" dirty="0" err="1"/>
                        <a:t>terhubung</a:t>
                      </a:r>
                      <a:r>
                        <a:rPr lang="en-US" sz="1400" dirty="0"/>
                        <a:t>  </a:t>
                      </a:r>
                      <a:r>
                        <a:rPr lang="en-US" sz="1400" dirty="0" err="1"/>
                        <a:t>ke</a:t>
                      </a:r>
                      <a:r>
                        <a:rPr lang="en-US" sz="1400" dirty="0"/>
                        <a:t> motherboard, </a:t>
                      </a:r>
                      <a:r>
                        <a:rPr lang="en-US" sz="1400" dirty="0" err="1"/>
                        <a:t>harddisk</a:t>
                      </a:r>
                      <a:r>
                        <a:rPr lang="en-US" sz="1400" dirty="0"/>
                        <a:t> dan </a:t>
                      </a:r>
                      <a:r>
                        <a:rPr lang="en-US" sz="1400" dirty="0" err="1"/>
                        <a:t>semua</a:t>
                      </a:r>
                      <a:r>
                        <a:rPr lang="en-US" sz="1400" dirty="0"/>
                        <a:t>  </a:t>
                      </a:r>
                      <a:r>
                        <a:rPr lang="en-US" sz="1400" dirty="0" err="1"/>
                        <a:t>periferal</a:t>
                      </a:r>
                      <a:r>
                        <a:rPr lang="en-US" sz="1400" dirty="0"/>
                        <a:t>  </a:t>
                      </a:r>
                      <a:r>
                        <a:rPr lang="en-US" sz="1400" dirty="0" err="1"/>
                        <a:t>lainnya</a:t>
                      </a:r>
                      <a:r>
                        <a:rPr lang="en-US" sz="1400" dirty="0"/>
                        <a:t>. </a:t>
                      </a:r>
                      <a:r>
                        <a:rPr lang="en-US" sz="1400" dirty="0" err="1"/>
                        <a:t>Lepaskan</a:t>
                      </a:r>
                      <a:r>
                        <a:rPr lang="en-US" sz="1400" dirty="0"/>
                        <a:t> juga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peripheral yang </a:t>
                      </a:r>
                      <a:r>
                        <a:rPr lang="en-US" sz="1400" dirty="0" err="1"/>
                        <a:t>menempel</a:t>
                      </a:r>
                      <a:r>
                        <a:rPr lang="en-US" sz="1400" dirty="0"/>
                        <a:t> pada motherboard  ( VGA  card, Sound card dan lain-lain.</a:t>
                      </a:r>
                      <a:endParaRPr lang="en-ID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3529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EE23CD9-20E1-4D96-A612-284FDA5B4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132" y="1785349"/>
            <a:ext cx="1892990" cy="15295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A22110-84DD-431B-9AFD-032978C2C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132" y="4019731"/>
            <a:ext cx="1777033" cy="164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6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BB92FD0-82AC-40E4-8FE4-152546FB37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925789"/>
              </p:ext>
            </p:extLst>
          </p:nvPr>
        </p:nvGraphicFramePr>
        <p:xfrm>
          <a:off x="1166191" y="490329"/>
          <a:ext cx="9846367" cy="563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901">
                  <a:extLst>
                    <a:ext uri="{9D8B030D-6E8A-4147-A177-3AD203B41FA5}">
                      <a16:colId xmlns:a16="http://schemas.microsoft.com/office/drawing/2014/main" val="1441108788"/>
                    </a:ext>
                  </a:extLst>
                </a:gridCol>
                <a:gridCol w="2528359">
                  <a:extLst>
                    <a:ext uri="{9D8B030D-6E8A-4147-A177-3AD203B41FA5}">
                      <a16:colId xmlns:a16="http://schemas.microsoft.com/office/drawing/2014/main" val="2605491626"/>
                    </a:ext>
                  </a:extLst>
                </a:gridCol>
                <a:gridCol w="2593522">
                  <a:extLst>
                    <a:ext uri="{9D8B030D-6E8A-4147-A177-3AD203B41FA5}">
                      <a16:colId xmlns:a16="http://schemas.microsoft.com/office/drawing/2014/main" val="3073059270"/>
                    </a:ext>
                  </a:extLst>
                </a:gridCol>
                <a:gridCol w="4209585">
                  <a:extLst>
                    <a:ext uri="{9D8B030D-6E8A-4147-A177-3AD203B41FA5}">
                      <a16:colId xmlns:a16="http://schemas.microsoft.com/office/drawing/2014/main" val="733930930"/>
                    </a:ext>
                  </a:extLst>
                </a:gridCol>
              </a:tblGrid>
              <a:tr h="5816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PERMASALAHAN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GEJALA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SOLUSI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796135"/>
                  </a:ext>
                </a:extLst>
              </a:tr>
              <a:tr h="2022936">
                <a:tc>
                  <a:txBody>
                    <a:bodyPr/>
                    <a:lstStyle/>
                    <a:p>
                      <a:r>
                        <a:rPr lang="en-US" dirty="0"/>
                        <a:t>3. 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Harddisk</a:t>
                      </a:r>
                      <a:r>
                        <a:rPr lang="en-US" dirty="0"/>
                        <a:t> 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Pada </a:t>
                      </a:r>
                      <a:r>
                        <a:rPr lang="en-US" dirty="0" err="1"/>
                        <a:t>saat</a:t>
                      </a:r>
                      <a:r>
                        <a:rPr lang="en-US" dirty="0"/>
                        <a:t> CPU </a:t>
                      </a:r>
                      <a:r>
                        <a:rPr lang="en-US" dirty="0" err="1"/>
                        <a:t>dinyalakan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kemudian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melakukan</a:t>
                      </a:r>
                      <a:r>
                        <a:rPr lang="en-US" dirty="0"/>
                        <a:t> proses POST, </a:t>
                      </a:r>
                      <a:r>
                        <a:rPr lang="en-US" dirty="0" err="1"/>
                        <a:t>muncul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pesan</a:t>
                      </a:r>
                      <a:r>
                        <a:rPr lang="en-US" dirty="0"/>
                        <a:t> “ Operating system not found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Periksa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kabel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tegangan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kabel</a:t>
                      </a:r>
                      <a:r>
                        <a:rPr lang="en-US" dirty="0"/>
                        <a:t> data yang </a:t>
                      </a:r>
                      <a:r>
                        <a:rPr lang="en-US" dirty="0" err="1"/>
                        <a:t>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harddisk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apakah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longgar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sebaiknya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dikencangkan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kemudian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nyalakan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coba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dengarkan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apakah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suara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keluar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harddisk</a:t>
                      </a:r>
                      <a:r>
                        <a:rPr lang="en-US" dirty="0"/>
                        <a:t> normal. Jika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normal </a:t>
                      </a:r>
                      <a:r>
                        <a:rPr lang="en-US" dirty="0" err="1"/>
                        <a:t>berarti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harddisk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tersebut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rusak</a:t>
                      </a:r>
                      <a:r>
                        <a:rPr lang="en-US" dirty="0"/>
                        <a:t>. 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20847"/>
                  </a:ext>
                </a:extLst>
              </a:tr>
              <a:tr h="1329281">
                <a:tc rowSpan="3">
                  <a:txBody>
                    <a:bodyPr/>
                    <a:lstStyle/>
                    <a:p>
                      <a:r>
                        <a:rPr lang="en-US" dirty="0"/>
                        <a:t>4. 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optical drive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Optical driver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terdeteksi</a:t>
                      </a:r>
                      <a:r>
                        <a:rPr lang="en-US" dirty="0"/>
                        <a:t> oleh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operasi</a:t>
                      </a:r>
                      <a:r>
                        <a:rPr lang="en-US" dirty="0"/>
                        <a:t> 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Periksa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kabel</a:t>
                      </a:r>
                      <a:r>
                        <a:rPr lang="en-US" dirty="0"/>
                        <a:t> data dan </a:t>
                      </a:r>
                      <a:r>
                        <a:rPr lang="en-US" dirty="0" err="1"/>
                        <a:t>kabel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tegangan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optical drive. </a:t>
                      </a:r>
                      <a:r>
                        <a:rPr lang="en-US" dirty="0" err="1"/>
                        <a:t>Periksa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apakah</a:t>
                      </a:r>
                      <a:r>
                        <a:rPr lang="en-US" dirty="0"/>
                        <a:t> led </a:t>
                      </a:r>
                      <a:r>
                        <a:rPr lang="en-US" dirty="0" err="1"/>
                        <a:t>menyala</a:t>
                      </a:r>
                      <a:r>
                        <a:rPr lang="en-US" dirty="0"/>
                        <a:t>. Jika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menyala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controlernya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09658"/>
                  </a:ext>
                </a:extLst>
              </a:tr>
              <a:tr h="783989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Mekanisme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keluar-masuk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berkerja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mekanik</a:t>
                      </a:r>
                      <a:r>
                        <a:rPr lang="en-US" dirty="0"/>
                        <a:t> motor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karet</a:t>
                      </a:r>
                      <a:r>
                        <a:rPr lang="en-US" dirty="0"/>
                        <a:t> motor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943618"/>
                  </a:ext>
                </a:extLst>
              </a:tr>
              <a:tr h="896698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bisa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membaca</a:t>
                      </a:r>
                      <a:r>
                        <a:rPr lang="en-US" dirty="0"/>
                        <a:t> / </a:t>
                      </a:r>
                      <a:r>
                        <a:rPr lang="en-US" dirty="0" err="1"/>
                        <a:t>menulis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kepingan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CD/ DVD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biasanya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optik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tetapi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kemungkinan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masih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bisa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diperbaiki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cara</a:t>
                      </a:r>
                      <a:r>
                        <a:rPr lang="en-US" dirty="0"/>
                        <a:t> men-set </a:t>
                      </a:r>
                      <a:r>
                        <a:rPr lang="en-US" dirty="0" err="1"/>
                        <a:t>ulang</a:t>
                      </a:r>
                      <a:r>
                        <a:rPr lang="en-US" dirty="0"/>
                        <a:t> optical 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2891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D4162CF-4809-4B14-B61D-1EBCD3380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445" y="1401416"/>
            <a:ext cx="1482381" cy="14823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B27C0B-FF88-4614-A329-E37E129BF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15" y="3675549"/>
            <a:ext cx="1988240" cy="13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53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DCA29B-6728-43C7-8DBE-371B7EC7F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127683"/>
              </p:ext>
            </p:extLst>
          </p:nvPr>
        </p:nvGraphicFramePr>
        <p:xfrm>
          <a:off x="1245704" y="292970"/>
          <a:ext cx="9886121" cy="6259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688">
                  <a:extLst>
                    <a:ext uri="{9D8B030D-6E8A-4147-A177-3AD203B41FA5}">
                      <a16:colId xmlns:a16="http://schemas.microsoft.com/office/drawing/2014/main" val="78635469"/>
                    </a:ext>
                  </a:extLst>
                </a:gridCol>
                <a:gridCol w="2062293">
                  <a:extLst>
                    <a:ext uri="{9D8B030D-6E8A-4147-A177-3AD203B41FA5}">
                      <a16:colId xmlns:a16="http://schemas.microsoft.com/office/drawing/2014/main" val="841912216"/>
                    </a:ext>
                  </a:extLst>
                </a:gridCol>
                <a:gridCol w="3318183">
                  <a:extLst>
                    <a:ext uri="{9D8B030D-6E8A-4147-A177-3AD203B41FA5}">
                      <a16:colId xmlns:a16="http://schemas.microsoft.com/office/drawing/2014/main" val="3554409329"/>
                    </a:ext>
                  </a:extLst>
                </a:gridCol>
                <a:gridCol w="3886957">
                  <a:extLst>
                    <a:ext uri="{9D8B030D-6E8A-4147-A177-3AD203B41FA5}">
                      <a16:colId xmlns:a16="http://schemas.microsoft.com/office/drawing/2014/main" val="4116071024"/>
                    </a:ext>
                  </a:extLst>
                </a:gridCol>
              </a:tblGrid>
              <a:tr h="6206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Permasalahan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Gejala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Solusi</a:t>
                      </a:r>
                      <a:endParaRPr lang="en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366063"/>
                  </a:ext>
                </a:extLst>
              </a:tr>
              <a:tr h="1284630">
                <a:tc>
                  <a:txBody>
                    <a:bodyPr/>
                    <a:lstStyle/>
                    <a:p>
                      <a:r>
                        <a:rPr lang="en-US" sz="1600" dirty="0"/>
                        <a:t>5. 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Kerusakan</a:t>
                      </a:r>
                      <a:r>
                        <a:rPr lang="en-US" sz="1600" dirty="0"/>
                        <a:t> RAM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Ditandai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bunyi</a:t>
                      </a:r>
                      <a:r>
                        <a:rPr lang="en-US" sz="1600" dirty="0"/>
                        <a:t> beep (tut) Panjang, </a:t>
                      </a:r>
                      <a:r>
                        <a:rPr lang="en-US" sz="1600" dirty="0" err="1"/>
                        <a:t>biasanya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karena</a:t>
                      </a:r>
                      <a:r>
                        <a:rPr lang="en-US" sz="1600" dirty="0"/>
                        <a:t> pin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ram </a:t>
                      </a:r>
                      <a:r>
                        <a:rPr lang="en-US" sz="1600" dirty="0" err="1"/>
                        <a:t>tersebut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mengalami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korosit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akibat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kelembapan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usia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pakai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sendiri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Ambil </a:t>
                      </a:r>
                      <a:r>
                        <a:rPr lang="en-US" sz="1600" dirty="0" err="1"/>
                        <a:t>penghapus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pensil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cabut</a:t>
                      </a:r>
                      <a:r>
                        <a:rPr lang="en-US" sz="1600" dirty="0"/>
                        <a:t> RAM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motherboard </a:t>
                      </a:r>
                      <a:r>
                        <a:rPr lang="en-US" sz="1600" dirty="0" err="1"/>
                        <a:t>bersihkan</a:t>
                      </a:r>
                      <a:r>
                        <a:rPr lang="en-US" sz="1600" dirty="0"/>
                        <a:t> pin </a:t>
                      </a:r>
                      <a:r>
                        <a:rPr lang="en-US" sz="1600" dirty="0" err="1"/>
                        <a:t>emas</a:t>
                      </a:r>
                      <a:r>
                        <a:rPr lang="en-US" sz="1600" dirty="0"/>
                        <a:t> pada ram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penghapus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pensil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lalu</a:t>
                      </a:r>
                      <a:r>
                        <a:rPr lang="en-US" sz="1600" dirty="0"/>
                        <a:t> pasang Kembali ram </a:t>
                      </a:r>
                      <a:r>
                        <a:rPr lang="en-US" sz="1600" dirty="0" err="1"/>
                        <a:t>tersebut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059290"/>
                  </a:ext>
                </a:extLst>
              </a:tr>
              <a:tr h="2001632">
                <a:tc>
                  <a:txBody>
                    <a:bodyPr/>
                    <a:lstStyle/>
                    <a:p>
                      <a:r>
                        <a:rPr lang="en-US" sz="1600" dirty="0"/>
                        <a:t>6. 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Masalah</a:t>
                      </a:r>
                      <a:r>
                        <a:rPr lang="en-US" sz="1600" dirty="0"/>
                        <a:t> BIOS</a:t>
                      </a:r>
                    </a:p>
                    <a:p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CPU </a:t>
                      </a:r>
                      <a:r>
                        <a:rPr lang="en-US" sz="1600" dirty="0" err="1"/>
                        <a:t>mengeluarkan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suara</a:t>
                      </a:r>
                      <a:r>
                        <a:rPr lang="en-US" sz="1600" dirty="0"/>
                        <a:t> beep </a:t>
                      </a:r>
                      <a:r>
                        <a:rPr lang="en-US" sz="1600" dirty="0" err="1"/>
                        <a:t>beberapa</a:t>
                      </a:r>
                      <a:r>
                        <a:rPr lang="en-US" sz="1600" dirty="0"/>
                        <a:t> kali dan </a:t>
                      </a:r>
                      <a:r>
                        <a:rPr lang="en-US" sz="1600" dirty="0" err="1"/>
                        <a:t>tidak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ada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tampilan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layar</a:t>
                      </a:r>
                      <a:r>
                        <a:rPr lang="en-US" sz="1600" dirty="0"/>
                        <a:t> monitor, </a:t>
                      </a:r>
                      <a:r>
                        <a:rPr lang="en-US" sz="1600" dirty="0" err="1"/>
                        <a:t>padahal</a:t>
                      </a:r>
                      <a:r>
                        <a:rPr lang="en-US" sz="1600" dirty="0"/>
                        <a:t> monitor </a:t>
                      </a:r>
                      <a:r>
                        <a:rPr lang="en-US" sz="1600" dirty="0" err="1"/>
                        <a:t>tidak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bermasalah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Bunyi</a:t>
                      </a:r>
                      <a:r>
                        <a:rPr lang="en-US" sz="1600" dirty="0"/>
                        <a:t> beep </a:t>
                      </a:r>
                      <a:r>
                        <a:rPr lang="en-US" sz="1600" dirty="0" err="1"/>
                        <a:t>menandakan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adanya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pesan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kesalahan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tertentu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BIOS. </a:t>
                      </a:r>
                      <a:r>
                        <a:rPr lang="en-US" sz="1600" dirty="0" err="1"/>
                        <a:t>Bunyi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tersebut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menunjukkan</a:t>
                      </a: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jenis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kesalahan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terjadi</a:t>
                      </a:r>
                      <a:r>
                        <a:rPr lang="en-US" sz="1600" dirty="0"/>
                        <a:t> pada PC, </a:t>
                      </a:r>
                      <a:r>
                        <a:rPr lang="en-US" sz="1600" dirty="0" err="1"/>
                        <a:t>biasanya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kesalahan</a:t>
                      </a:r>
                      <a:r>
                        <a:rPr lang="en-US" sz="1600" dirty="0"/>
                        <a:t> pada RAM yang </a:t>
                      </a:r>
                      <a:r>
                        <a:rPr lang="en-US" sz="1600" dirty="0" err="1"/>
                        <a:t>tidak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terdeteksi</a:t>
                      </a:r>
                      <a:r>
                        <a:rPr lang="en-US" sz="1600" dirty="0"/>
                        <a:t> , VGA card yang </a:t>
                      </a:r>
                      <a:r>
                        <a:rPr lang="en-US" sz="1600" dirty="0" err="1"/>
                        <a:t>tidak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terpasang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baik</a:t>
                      </a:r>
                      <a:r>
                        <a:rPr lang="en-US" sz="1600" dirty="0"/>
                        <a:t>,  Processor </a:t>
                      </a:r>
                      <a:r>
                        <a:rPr lang="en-US" sz="1600" dirty="0" err="1"/>
                        <a:t>bahkan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kabel</a:t>
                      </a:r>
                      <a:r>
                        <a:rPr lang="en-US" sz="1600" dirty="0"/>
                        <a:t> data </a:t>
                      </a:r>
                      <a:r>
                        <a:rPr lang="en-US" sz="1600" dirty="0" err="1"/>
                        <a:t>monitorpun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bisa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jadi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penyebabnya</a:t>
                      </a:r>
                      <a:r>
                        <a:rPr lang="en-US" sz="1600" dirty="0"/>
                        <a:t>. 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323182"/>
                  </a:ext>
                </a:extLst>
              </a:tr>
              <a:tr h="2240633">
                <a:tc>
                  <a:txBody>
                    <a:bodyPr/>
                    <a:lstStyle/>
                    <a:p>
                      <a:r>
                        <a:rPr lang="en-US" sz="1600" dirty="0"/>
                        <a:t>7. 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Baterai</a:t>
                      </a:r>
                      <a:r>
                        <a:rPr lang="en-US" sz="1600" dirty="0"/>
                        <a:t> CMOS </a:t>
                      </a:r>
                      <a:r>
                        <a:rPr lang="en-US" sz="1600" dirty="0" err="1"/>
                        <a:t>rusak</a:t>
                      </a: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atau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lemah</a:t>
                      </a:r>
                      <a:endParaRPr lang="en-US" sz="1600" dirty="0"/>
                    </a:p>
                    <a:p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Muncul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pesan</a:t>
                      </a:r>
                      <a:r>
                        <a:rPr lang="en-US" sz="1600" dirty="0"/>
                        <a:t> “CMOS checksum failure </a:t>
                      </a:r>
                      <a:r>
                        <a:rPr lang="en-US" sz="1600" dirty="0" err="1"/>
                        <a:t>diakibatkan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tegangan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menyuplai</a:t>
                      </a:r>
                      <a:r>
                        <a:rPr lang="en-US" sz="1600" dirty="0"/>
                        <a:t> IC CMOS/BIOS </a:t>
                      </a:r>
                      <a:r>
                        <a:rPr lang="en-US" sz="1600" dirty="0" err="1"/>
                        <a:t>tidak</a:t>
                      </a:r>
                      <a:r>
                        <a:rPr lang="en-US" sz="1600" dirty="0"/>
                        <a:t> normal </a:t>
                      </a:r>
                      <a:r>
                        <a:rPr lang="en-US" sz="1600" dirty="0" err="1"/>
                        <a:t>karena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baterai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lemah</a:t>
                      </a:r>
                      <a:r>
                        <a:rPr lang="en-US" sz="1600" dirty="0"/>
                        <a:t> , </a:t>
                      </a:r>
                      <a:r>
                        <a:rPr lang="en-US" sz="1600" dirty="0" err="1"/>
                        <a:t>sehingga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setingan</a:t>
                      </a:r>
                      <a:r>
                        <a:rPr lang="en-US" sz="1600" dirty="0"/>
                        <a:t> BIOS Kembali </a:t>
                      </a:r>
                      <a:r>
                        <a:rPr lang="en-US" sz="1600" dirty="0" err="1"/>
                        <a:t>ke</a:t>
                      </a:r>
                      <a:r>
                        <a:rPr lang="en-US" sz="1600" dirty="0"/>
                        <a:t> default ( </a:t>
                      </a:r>
                      <a:r>
                        <a:rPr lang="en-US" sz="1600" dirty="0" err="1"/>
                        <a:t>setingan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standar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pabrik</a:t>
                      </a:r>
                      <a:r>
                        <a:rPr lang="en-US" sz="1600" dirty="0"/>
                        <a:t>), dan </a:t>
                      </a:r>
                      <a:r>
                        <a:rPr lang="en-US" sz="1600" dirty="0" err="1"/>
                        <a:t>konfigurasi</a:t>
                      </a:r>
                      <a:r>
                        <a:rPr lang="en-US" sz="1600" dirty="0"/>
                        <a:t> hardware </a:t>
                      </a:r>
                      <a:r>
                        <a:rPr lang="en-US" sz="1600" dirty="0" err="1"/>
                        <a:t>harus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diset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ulang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termaksud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tanggal</a:t>
                      </a:r>
                      <a:r>
                        <a:rPr lang="en-US" sz="1600" dirty="0"/>
                        <a:t> di </a:t>
                      </a:r>
                      <a:r>
                        <a:rPr lang="en-US" sz="1600" dirty="0" err="1"/>
                        <a:t>komputer</a:t>
                      </a:r>
                      <a:r>
                        <a:rPr lang="en-US" sz="1600" dirty="0"/>
                        <a:t> juga </a:t>
                      </a:r>
                      <a:r>
                        <a:rPr lang="en-US" sz="1600" dirty="0" err="1"/>
                        <a:t>selalu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mundur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Segera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ganti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baterai</a:t>
                      </a:r>
                      <a:r>
                        <a:rPr lang="en-US" sz="1600" dirty="0"/>
                        <a:t> BIOS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baru</a:t>
                      </a:r>
                      <a:r>
                        <a:rPr lang="en-US" sz="1600" dirty="0"/>
                        <a:t>.  </a:t>
                      </a:r>
                      <a:r>
                        <a:rPr lang="en-US" sz="1600" dirty="0" err="1"/>
                        <a:t>Baterai</a:t>
                      </a:r>
                      <a:r>
                        <a:rPr lang="en-US" sz="1600" dirty="0"/>
                        <a:t> BIOS </a:t>
                      </a:r>
                      <a:r>
                        <a:rPr lang="en-US" sz="1600" dirty="0" err="1"/>
                        <a:t>umumnya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berupa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baterai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kancing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mudah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diperoleh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ditoko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elektronik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biasa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7407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D64A6B3-7393-4BD3-B3E8-67CD3A3A8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4" y="1215821"/>
            <a:ext cx="1962150" cy="8676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BFCFF5-6526-4ECA-9CC5-E5F0B4F2F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4" y="2643151"/>
            <a:ext cx="1962150" cy="122288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62D6DB-992B-4246-9CB7-02EDAD573D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4" y="4866225"/>
            <a:ext cx="1686962" cy="120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1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88C2109-C628-49B0-BFB9-F5019B599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22143"/>
              </p:ext>
            </p:extLst>
          </p:nvPr>
        </p:nvGraphicFramePr>
        <p:xfrm>
          <a:off x="1272208" y="560639"/>
          <a:ext cx="10018643" cy="376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955">
                  <a:extLst>
                    <a:ext uri="{9D8B030D-6E8A-4147-A177-3AD203B41FA5}">
                      <a16:colId xmlns:a16="http://schemas.microsoft.com/office/drawing/2014/main" val="3024602799"/>
                    </a:ext>
                  </a:extLst>
                </a:gridCol>
                <a:gridCol w="2237097">
                  <a:extLst>
                    <a:ext uri="{9D8B030D-6E8A-4147-A177-3AD203B41FA5}">
                      <a16:colId xmlns:a16="http://schemas.microsoft.com/office/drawing/2014/main" val="3703613618"/>
                    </a:ext>
                  </a:extLst>
                </a:gridCol>
                <a:gridCol w="3948859">
                  <a:extLst>
                    <a:ext uri="{9D8B030D-6E8A-4147-A177-3AD203B41FA5}">
                      <a16:colId xmlns:a16="http://schemas.microsoft.com/office/drawing/2014/main" val="1496452293"/>
                    </a:ext>
                  </a:extLst>
                </a:gridCol>
                <a:gridCol w="2833732">
                  <a:extLst>
                    <a:ext uri="{9D8B030D-6E8A-4147-A177-3AD203B41FA5}">
                      <a16:colId xmlns:a16="http://schemas.microsoft.com/office/drawing/2014/main" val="3126443172"/>
                    </a:ext>
                  </a:extLst>
                </a:gridCol>
              </a:tblGrid>
              <a:tr h="7985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PERMASALAHAN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GEJALA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SOLUSI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24891"/>
                  </a:ext>
                </a:extLst>
              </a:tr>
              <a:tr h="29621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VGA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Ditandai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bunyi</a:t>
                      </a:r>
                      <a:r>
                        <a:rPr lang="en-US" dirty="0"/>
                        <a:t> beep, </a:t>
                      </a:r>
                      <a:r>
                        <a:rPr lang="en-US" dirty="0" err="1"/>
                        <a:t>karena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korosit</a:t>
                      </a:r>
                      <a:r>
                        <a:rPr lang="en-US" dirty="0"/>
                        <a:t> pada pin VGA yang </a:t>
                      </a:r>
                      <a:r>
                        <a:rPr lang="en-US" dirty="0" err="1"/>
                        <a:t>menancap</a:t>
                      </a:r>
                      <a:r>
                        <a:rPr lang="en-US" dirty="0"/>
                        <a:t> pada motherboard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Ambil </a:t>
                      </a:r>
                      <a:r>
                        <a:rPr lang="en-US" dirty="0" err="1"/>
                        <a:t>penghapus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pensil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cabut</a:t>
                      </a:r>
                      <a:r>
                        <a:rPr lang="en-US" dirty="0"/>
                        <a:t> VGA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motherboard, </a:t>
                      </a:r>
                      <a:r>
                        <a:rPr lang="en-US" dirty="0" err="1"/>
                        <a:t>bersihkan</a:t>
                      </a:r>
                      <a:r>
                        <a:rPr lang="en-US" dirty="0"/>
                        <a:t> pin </a:t>
                      </a:r>
                      <a:r>
                        <a:rPr lang="en-US" dirty="0" err="1"/>
                        <a:t>emas</a:t>
                      </a:r>
                      <a:r>
                        <a:rPr lang="en-US" dirty="0"/>
                        <a:t> pada VGA Card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penghapus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pensil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lalu</a:t>
                      </a:r>
                      <a:r>
                        <a:rPr lang="en-US" dirty="0"/>
                        <a:t> pasang Kembali VGA card </a:t>
                      </a:r>
                      <a:r>
                        <a:rPr lang="en-US" dirty="0" err="1"/>
                        <a:t>tersebut</a:t>
                      </a:r>
                      <a:endParaRPr lang="en-ID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071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10074CC1-C3AB-4CCA-AA1C-18B1FCB04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57" y="1643684"/>
            <a:ext cx="1737071" cy="130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8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165DF-8522-47F5-A1DD-8694C224B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27514"/>
            <a:ext cx="9905998" cy="1010956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Permasalahan</a:t>
            </a:r>
            <a:r>
              <a:rPr lang="en-US" dirty="0"/>
              <a:t> pada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74C6-1266-4D2D-8711-27AED5500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1470991"/>
            <a:ext cx="10318541" cy="505949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pada </a:t>
            </a:r>
            <a:r>
              <a:rPr lang="en-US" dirty="0" err="1"/>
              <a:t>komputer</a:t>
            </a:r>
            <a:r>
              <a:rPr lang="en-US" dirty="0"/>
              <a:t> juga </a:t>
            </a:r>
            <a:r>
              <a:rPr lang="en-US" dirty="0" err="1"/>
              <a:t>kadang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hang,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. Cara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file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repair. Jika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repair,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reinstall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pada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reinstall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 uninstall </a:t>
            </a:r>
            <a:r>
              <a:rPr lang="en-US" dirty="0" err="1"/>
              <a:t>atau</a:t>
            </a:r>
            <a:r>
              <a:rPr lang="en-US" dirty="0"/>
              <a:t> remove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file. Setelah </a:t>
            </a:r>
            <a:r>
              <a:rPr lang="en-US" dirty="0" err="1"/>
              <a:t>dilakukan</a:t>
            </a:r>
            <a:r>
              <a:rPr lang="en-US" dirty="0"/>
              <a:t> uninstall,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Microsoft Windows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System Restore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memulihkan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kekacauan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dipulihkan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 normal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9689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D6D7-C228-4DCD-AE01-1D73D28C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394" y="165777"/>
            <a:ext cx="9905998" cy="905482"/>
          </a:xfrm>
        </p:spPr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perangkat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556CB-C152-4396-BA4D-63300A83B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71259"/>
            <a:ext cx="10281962" cy="5488567"/>
          </a:xfrm>
        </p:spPr>
        <p:txBody>
          <a:bodyPr>
            <a:normAutofit fontScale="92500"/>
          </a:bodyPr>
          <a:lstStyle/>
          <a:p>
            <a:pPr marL="457200" indent="-457200" algn="just">
              <a:buAutoNum type="arabicPeriod"/>
            </a:pPr>
            <a:r>
              <a:rPr lang="en-US" dirty="0"/>
              <a:t>Media </a:t>
            </a:r>
            <a:r>
              <a:rPr lang="en-US" dirty="0" err="1"/>
              <a:t>Transmisi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media </a:t>
            </a:r>
            <a:r>
              <a:rPr lang="en-US" dirty="0" err="1"/>
              <a:t>transmisi</a:t>
            </a:r>
            <a:r>
              <a:rPr lang="en-US" dirty="0"/>
              <a:t>. Ada 2 </a:t>
            </a:r>
            <a:r>
              <a:rPr lang="en-US" dirty="0" err="1"/>
              <a:t>tipe</a:t>
            </a:r>
            <a:r>
              <a:rPr lang="en-US" dirty="0"/>
              <a:t> media </a:t>
            </a:r>
            <a:r>
              <a:rPr lang="en-US" dirty="0" err="1"/>
              <a:t>transmisi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guide dan unguided.</a:t>
            </a:r>
            <a:endParaRPr lang="en-ID" dirty="0"/>
          </a:p>
          <a:p>
            <a:pPr marL="0" indent="0" algn="just">
              <a:buNone/>
            </a:pPr>
            <a:r>
              <a:rPr lang="en-ID" dirty="0"/>
              <a:t> a. Media </a:t>
            </a:r>
            <a:r>
              <a:rPr lang="en-ID" dirty="0" err="1"/>
              <a:t>transmisi</a:t>
            </a:r>
            <a:r>
              <a:rPr lang="en-ID" dirty="0"/>
              <a:t> Guide</a:t>
            </a:r>
          </a:p>
          <a:p>
            <a:pPr marL="0" indent="0" algn="just">
              <a:buNone/>
            </a:pPr>
            <a:r>
              <a:rPr lang="en-ID" dirty="0"/>
              <a:t>Media </a:t>
            </a:r>
            <a:r>
              <a:rPr lang="en-ID" dirty="0" err="1"/>
              <a:t>transmisi</a:t>
            </a:r>
            <a:r>
              <a:rPr lang="en-ID" dirty="0"/>
              <a:t> guide </a:t>
            </a:r>
            <a:r>
              <a:rPr lang="en-ID" dirty="0" err="1"/>
              <a:t>menyediakan</a:t>
            </a:r>
            <a:r>
              <a:rPr lang="en-ID" dirty="0"/>
              <a:t> </a:t>
            </a:r>
            <a:r>
              <a:rPr lang="en-ID" dirty="0" err="1"/>
              <a:t>jalur</a:t>
            </a:r>
            <a:r>
              <a:rPr lang="en-ID" dirty="0"/>
              <a:t> </a:t>
            </a:r>
            <a:r>
              <a:rPr lang="en-ID" dirty="0" err="1"/>
              <a:t>transmisi</a:t>
            </a:r>
            <a:r>
              <a:rPr lang="en-ID" dirty="0"/>
              <a:t> yang </a:t>
            </a:r>
            <a:r>
              <a:rPr lang="en-ID" dirty="0" err="1"/>
              <a:t>terbatas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kabel</a:t>
            </a:r>
            <a:r>
              <a:rPr lang="en-ID" dirty="0"/>
              <a:t>. </a:t>
            </a:r>
            <a:r>
              <a:rPr lang="en-ID" dirty="0" err="1"/>
              <a:t>Contoh</a:t>
            </a:r>
            <a:r>
              <a:rPr lang="en-ID" dirty="0"/>
              <a:t> media </a:t>
            </a:r>
            <a:r>
              <a:rPr lang="en-ID" dirty="0" err="1"/>
              <a:t>transmisi</a:t>
            </a:r>
            <a:r>
              <a:rPr lang="en-ID" dirty="0"/>
              <a:t> guide </a:t>
            </a:r>
            <a:r>
              <a:rPr lang="en-ID" dirty="0" err="1"/>
              <a:t>adalah</a:t>
            </a:r>
            <a:r>
              <a:rPr lang="en-ID" dirty="0"/>
              <a:t> twisted pair cable, </a:t>
            </a:r>
            <a:r>
              <a:rPr lang="en-ID" dirty="0" err="1"/>
              <a:t>kabel</a:t>
            </a:r>
            <a:r>
              <a:rPr lang="en-ID" dirty="0"/>
              <a:t> </a:t>
            </a:r>
            <a:r>
              <a:rPr lang="en-ID" dirty="0" err="1"/>
              <a:t>koaksial</a:t>
            </a:r>
            <a:r>
              <a:rPr lang="en-ID" dirty="0"/>
              <a:t>, dan </a:t>
            </a:r>
            <a:r>
              <a:rPr lang="en-ID" dirty="0" err="1"/>
              <a:t>serat</a:t>
            </a:r>
            <a:r>
              <a:rPr lang="en-ID" dirty="0"/>
              <a:t> </a:t>
            </a:r>
            <a:r>
              <a:rPr lang="en-ID" dirty="0" err="1"/>
              <a:t>optik</a:t>
            </a:r>
            <a:endParaRPr lang="en-ID" dirty="0"/>
          </a:p>
          <a:p>
            <a:pPr marL="0" indent="0" algn="just">
              <a:buNone/>
            </a:pPr>
            <a:r>
              <a:rPr lang="en-ID" dirty="0"/>
              <a:t>b. Media </a:t>
            </a:r>
            <a:r>
              <a:rPr lang="en-ID" dirty="0" err="1"/>
              <a:t>transmisi</a:t>
            </a:r>
            <a:r>
              <a:rPr lang="en-ID" dirty="0"/>
              <a:t> </a:t>
            </a:r>
            <a:r>
              <a:rPr lang="en-ID" dirty="0" err="1"/>
              <a:t>Unguide</a:t>
            </a:r>
            <a:endParaRPr lang="en-ID" dirty="0"/>
          </a:p>
          <a:p>
            <a:pPr marL="0" indent="0" algn="just">
              <a:buNone/>
            </a:pPr>
            <a:r>
              <a:rPr lang="en-ID" dirty="0"/>
              <a:t>Media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mentransmisikan</a:t>
            </a:r>
            <a:r>
              <a:rPr lang="en-ID" dirty="0"/>
              <a:t> </a:t>
            </a:r>
            <a:r>
              <a:rPr lang="en-ID" dirty="0" err="1"/>
              <a:t>gelombang</a:t>
            </a:r>
            <a:r>
              <a:rPr lang="en-ID" dirty="0"/>
              <a:t> </a:t>
            </a:r>
            <a:r>
              <a:rPr lang="en-ID" dirty="0" err="1"/>
              <a:t>elektromagnetik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konduktor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kabel</a:t>
            </a:r>
            <a:r>
              <a:rPr lang="en-ID" dirty="0"/>
              <a:t>. Media </a:t>
            </a:r>
            <a:r>
              <a:rPr lang="en-ID" dirty="0" err="1"/>
              <a:t>transmisi</a:t>
            </a:r>
            <a:r>
              <a:rPr lang="en-ID" dirty="0"/>
              <a:t> </a:t>
            </a:r>
            <a:r>
              <a:rPr lang="en-ID" dirty="0" err="1"/>
              <a:t>unguide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pada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nirkabel</a:t>
            </a:r>
            <a:r>
              <a:rPr lang="en-ID" dirty="0"/>
              <a:t> (wireless network)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3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9964A-2DBF-4DB3-ABFD-099660189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19394"/>
            <a:ext cx="9905998" cy="998247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4. Tethering </a:t>
            </a:r>
            <a:r>
              <a:rPr lang="en-US" sz="2800" dirty="0" err="1"/>
              <a:t>koneksi</a:t>
            </a:r>
            <a:r>
              <a:rPr lang="en-US" sz="2800" dirty="0"/>
              <a:t> internet smartphone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/ laptop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A0123-FE82-453A-B920-24BA183B5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16766"/>
            <a:ext cx="9905999" cy="46227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Smartphone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bergerak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di era modern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. Smartphone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dibekali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internet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online. </a:t>
            </a:r>
            <a:r>
              <a:rPr lang="en-US" dirty="0" err="1"/>
              <a:t>Koneksi</a:t>
            </a:r>
            <a:r>
              <a:rPr lang="en-US" dirty="0"/>
              <a:t>  internet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ponsel</a:t>
            </a:r>
            <a:r>
              <a:rPr lang="en-US" dirty="0"/>
              <a:t>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/laptop yang </a:t>
            </a:r>
            <a:r>
              <a:rPr lang="en-US" dirty="0" err="1"/>
              <a:t>memiliki</a:t>
            </a:r>
            <a:r>
              <a:rPr lang="en-US" dirty="0"/>
              <a:t> adapter.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tethering pada smartphone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5259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D31EA-93D2-4179-B8D7-C6F49F04C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471" y="0"/>
            <a:ext cx="11077955" cy="653332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Langkah-Langkah </a:t>
            </a:r>
            <a:r>
              <a:rPr lang="en-US" dirty="0" err="1"/>
              <a:t>melakukan</a:t>
            </a:r>
            <a:r>
              <a:rPr lang="en-US" dirty="0"/>
              <a:t> tethering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membagikan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internet </a:t>
            </a:r>
            <a:r>
              <a:rPr lang="en-US" dirty="0" err="1"/>
              <a:t>dari</a:t>
            </a:r>
            <a:r>
              <a:rPr lang="en-US" dirty="0"/>
              <a:t> smartphone </a:t>
            </a:r>
            <a:r>
              <a:rPr lang="en-US" dirty="0" err="1"/>
              <a:t>dengan</a:t>
            </a:r>
            <a:r>
              <a:rPr lang="en-US" dirty="0"/>
              <a:t> OS </a:t>
            </a:r>
            <a:r>
              <a:rPr lang="en-US" dirty="0" err="1"/>
              <a:t>sndroid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/laptop </a:t>
            </a:r>
            <a:r>
              <a:rPr lang="en-US" dirty="0" err="1"/>
              <a:t>dengan</a:t>
            </a:r>
            <a:r>
              <a:rPr lang="en-US" dirty="0"/>
              <a:t> OS windows 10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sz="1800" dirty="0"/>
              <a:t>Pada smartphone, </a:t>
            </a:r>
            <a:r>
              <a:rPr lang="en-US" sz="1800" dirty="0" err="1"/>
              <a:t>buka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settings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Buka </a:t>
            </a:r>
            <a:r>
              <a:rPr lang="en-US" sz="1800" dirty="0" err="1"/>
              <a:t>bagian</a:t>
            </a:r>
            <a:r>
              <a:rPr lang="en-US" sz="1800" dirty="0"/>
              <a:t> connections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Buka </a:t>
            </a:r>
            <a:r>
              <a:rPr lang="en-US" sz="1800" dirty="0" err="1"/>
              <a:t>bagian</a:t>
            </a:r>
            <a:r>
              <a:rPr lang="en-US" sz="1800" dirty="0"/>
              <a:t> Hotspot dan tethering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Tap pada portable Wi-Fi hotspot. Akan </a:t>
            </a:r>
            <a:r>
              <a:rPr lang="en-US" sz="1800" dirty="0" err="1"/>
              <a:t>muncul</a:t>
            </a:r>
            <a:r>
              <a:rPr lang="en-US" sz="1800" dirty="0"/>
              <a:t> </a:t>
            </a:r>
            <a:r>
              <a:rPr lang="en-US" sz="1800" dirty="0" err="1"/>
              <a:t>tampilan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 Wi-Fi hotspot. </a:t>
            </a:r>
            <a:r>
              <a:rPr lang="en-US" sz="1800" dirty="0" err="1"/>
              <a:t>Isilah</a:t>
            </a:r>
            <a:r>
              <a:rPr lang="en-US" sz="1800" dirty="0"/>
              <a:t> </a:t>
            </a:r>
            <a:r>
              <a:rPr lang="en-US" sz="1800" dirty="0" err="1"/>
              <a:t>kolom</a:t>
            </a:r>
            <a:r>
              <a:rPr lang="en-US" sz="1800" dirty="0"/>
              <a:t> Network name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hotspot dan </a:t>
            </a:r>
            <a:r>
              <a:rPr lang="en-US" sz="1800" dirty="0" err="1"/>
              <a:t>kolom</a:t>
            </a:r>
            <a:r>
              <a:rPr lang="en-US" sz="1800" dirty="0"/>
              <a:t>  Password </a:t>
            </a:r>
            <a:r>
              <a:rPr lang="en-US" sz="1800" dirty="0" err="1"/>
              <a:t>dengan</a:t>
            </a:r>
            <a:r>
              <a:rPr lang="en-US" sz="1800" dirty="0"/>
              <a:t> kata </a:t>
            </a:r>
            <a:r>
              <a:rPr lang="en-US" sz="1800" dirty="0" err="1"/>
              <a:t>sandi</a:t>
            </a:r>
            <a:r>
              <a:rPr lang="en-US" sz="1800" dirty="0"/>
              <a:t> hotspot </a:t>
            </a:r>
            <a:r>
              <a:rPr lang="en-US" sz="1800" dirty="0" err="1"/>
              <a:t>tersebut</a:t>
            </a:r>
            <a:r>
              <a:rPr lang="en-US" sz="1800" dirty="0"/>
              <a:t>. Tap pada save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menyimpan</a:t>
            </a:r>
            <a:r>
              <a:rPr lang="en-US" sz="1800" dirty="0"/>
              <a:t> </a:t>
            </a:r>
            <a:r>
              <a:rPr lang="en-US" sz="1800" dirty="0" err="1"/>
              <a:t>pengaturan</a:t>
            </a:r>
            <a:r>
              <a:rPr lang="en-US" sz="18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</a:t>
            </a:r>
            <a:r>
              <a:rPr lang="en-US" sz="1800" dirty="0" err="1"/>
              <a:t>Aktifkan</a:t>
            </a:r>
            <a:r>
              <a:rPr lang="en-US" sz="1800" dirty="0"/>
              <a:t> hotspot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tap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menggeser</a:t>
            </a:r>
            <a:r>
              <a:rPr lang="en-US" sz="1800" dirty="0"/>
              <a:t> switch di </a:t>
            </a:r>
            <a:r>
              <a:rPr lang="en-US" sz="1800" dirty="0" err="1"/>
              <a:t>sebelah</a:t>
            </a:r>
            <a:r>
              <a:rPr lang="en-US" sz="1800" dirty="0"/>
              <a:t> Portable Wi-fi hotspot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menyala</a:t>
            </a:r>
            <a:r>
              <a:rPr lang="en-US" sz="1800" dirty="0"/>
              <a:t> </a:t>
            </a:r>
            <a:r>
              <a:rPr lang="en-US" sz="1800" dirty="0" err="1"/>
              <a:t>biru</a:t>
            </a:r>
            <a:r>
              <a:rPr lang="en-US" sz="1800" dirty="0"/>
              <a:t>. Jika hotspot </a:t>
            </a:r>
            <a:r>
              <a:rPr lang="en-US" sz="1800" dirty="0" err="1"/>
              <a:t>sudah</a:t>
            </a:r>
            <a:r>
              <a:rPr lang="en-US" sz="1800" dirty="0"/>
              <a:t> </a:t>
            </a:r>
            <a:r>
              <a:rPr lang="en-US" sz="1800" dirty="0" err="1"/>
              <a:t>aktif</a:t>
            </a:r>
            <a:r>
              <a:rPr lang="en-US" sz="1800" dirty="0"/>
              <a:t> </a:t>
            </a:r>
            <a:r>
              <a:rPr lang="en-US" sz="1800" dirty="0" err="1"/>
              <a:t>maka</a:t>
            </a:r>
            <a:r>
              <a:rPr lang="en-US" sz="1800" dirty="0"/>
              <a:t> pada status bar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muncul</a:t>
            </a:r>
            <a:r>
              <a:rPr lang="en-US" sz="1800" dirty="0"/>
              <a:t> </a:t>
            </a:r>
            <a:r>
              <a:rPr lang="en-US" sz="1800" dirty="0" err="1"/>
              <a:t>indikatornya</a:t>
            </a:r>
            <a:r>
              <a:rPr lang="en-US" sz="18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Pada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leptop</a:t>
            </a:r>
            <a:r>
              <a:rPr lang="en-US" sz="1800" dirty="0"/>
              <a:t> </a:t>
            </a:r>
            <a:r>
              <a:rPr lang="en-US" sz="1800" dirty="0" err="1"/>
              <a:t>klik</a:t>
            </a:r>
            <a:r>
              <a:rPr lang="en-US" sz="1800" dirty="0"/>
              <a:t> </a:t>
            </a:r>
            <a:r>
              <a:rPr lang="en-US" sz="1800" dirty="0" err="1"/>
              <a:t>jaringan</a:t>
            </a:r>
            <a:r>
              <a:rPr lang="en-US" sz="1800" dirty="0"/>
              <a:t> /</a:t>
            </a:r>
            <a:r>
              <a:rPr lang="en-US" sz="1800" dirty="0" err="1"/>
              <a:t>Wifi</a:t>
            </a:r>
            <a:r>
              <a:rPr lang="en-US" sz="1800" dirty="0"/>
              <a:t> yang </a:t>
            </a:r>
            <a:r>
              <a:rPr lang="en-US" sz="1800" dirty="0" err="1"/>
              <a:t>terdapat</a:t>
            </a:r>
            <a:r>
              <a:rPr lang="en-US" sz="1800" dirty="0"/>
              <a:t> di </a:t>
            </a:r>
            <a:r>
              <a:rPr lang="en-US" sz="1800" dirty="0" err="1"/>
              <a:t>pojok</a:t>
            </a:r>
            <a:r>
              <a:rPr lang="en-US" sz="1800" dirty="0"/>
              <a:t> </a:t>
            </a:r>
            <a:r>
              <a:rPr lang="en-US" sz="1800" dirty="0" err="1"/>
              <a:t>kanan</a:t>
            </a:r>
            <a:r>
              <a:rPr lang="en-US" sz="1800" dirty="0"/>
              <a:t>. </a:t>
            </a:r>
            <a:r>
              <a:rPr lang="en-US" sz="1800" dirty="0" err="1"/>
              <a:t>Klik</a:t>
            </a:r>
            <a:r>
              <a:rPr lang="en-US" sz="1800" dirty="0"/>
              <a:t> salah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hotspotnya</a:t>
            </a:r>
            <a:r>
              <a:rPr lang="en-US" sz="18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Masukkan kata </a:t>
            </a:r>
            <a:r>
              <a:rPr lang="en-US" sz="1800" dirty="0" err="1"/>
              <a:t>sandi</a:t>
            </a:r>
            <a:r>
              <a:rPr lang="en-US" sz="1800" dirty="0"/>
              <a:t> hotspot </a:t>
            </a:r>
            <a:r>
              <a:rPr lang="en-US" sz="1800" dirty="0" err="1"/>
              <a:t>lalu</a:t>
            </a:r>
            <a:r>
              <a:rPr lang="en-US" sz="1800" dirty="0"/>
              <a:t> </a:t>
            </a:r>
            <a:r>
              <a:rPr lang="en-US" sz="1800" dirty="0" err="1"/>
              <a:t>klik</a:t>
            </a:r>
            <a:r>
              <a:rPr lang="en-US" sz="1800" dirty="0"/>
              <a:t> next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 Jika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tersambung</a:t>
            </a:r>
            <a:r>
              <a:rPr lang="en-US" sz="1800" dirty="0"/>
              <a:t> </a:t>
            </a:r>
            <a:r>
              <a:rPr lang="en-US" sz="1800" dirty="0" err="1"/>
              <a:t>maka</a:t>
            </a:r>
            <a:r>
              <a:rPr lang="en-US" sz="1800" dirty="0"/>
              <a:t> pada </a:t>
            </a:r>
            <a:r>
              <a:rPr lang="en-US" sz="1800" dirty="0" err="1"/>
              <a:t>nama</a:t>
            </a:r>
            <a:r>
              <a:rPr lang="en-US" sz="1800" dirty="0"/>
              <a:t> hotspot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muncul</a:t>
            </a:r>
            <a:r>
              <a:rPr lang="en-US" sz="1800" dirty="0"/>
              <a:t> </a:t>
            </a:r>
            <a:r>
              <a:rPr lang="en-US" sz="1800" dirty="0" err="1"/>
              <a:t>keterangan</a:t>
            </a:r>
            <a:r>
              <a:rPr lang="en-US" sz="1800" dirty="0"/>
              <a:t> “Connected Secured”</a:t>
            </a:r>
            <a:endParaRPr lang="en-ID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861F8F-A632-4987-9D23-4B97DBECEA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587" t="19116" b="4904"/>
          <a:stretch/>
        </p:blipFill>
        <p:spPr>
          <a:xfrm>
            <a:off x="9357759" y="1020417"/>
            <a:ext cx="2052363" cy="141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7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662</TotalTime>
  <Words>1297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Tw Cen MT</vt:lpstr>
      <vt:lpstr>Wingdings</vt:lpstr>
      <vt:lpstr>Circuit</vt:lpstr>
      <vt:lpstr>PowerPoint Presentation</vt:lpstr>
      <vt:lpstr>Beberapa permasalahan pada komputer dan solusinya.</vt:lpstr>
      <vt:lpstr>PowerPoint Presentation</vt:lpstr>
      <vt:lpstr>PowerPoint Presentation</vt:lpstr>
      <vt:lpstr>PowerPoint Presentation</vt:lpstr>
      <vt:lpstr>2. Permasalahan pada perangkat Lunak </vt:lpstr>
      <vt:lpstr>3 Interaksi antar perangkat</vt:lpstr>
      <vt:lpstr>4. Tethering koneksi internet smartphone ke komputer / laptop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Permasalahan pada komputer</dc:title>
  <dc:creator>Lenovo</dc:creator>
  <cp:lastModifiedBy>Windows User</cp:lastModifiedBy>
  <cp:revision>54</cp:revision>
  <dcterms:created xsi:type="dcterms:W3CDTF">2020-10-02T08:59:19Z</dcterms:created>
  <dcterms:modified xsi:type="dcterms:W3CDTF">2021-10-01T05:53:13Z</dcterms:modified>
</cp:coreProperties>
</file>