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6" r:id="rId6"/>
    <p:sldId id="264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4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DD059D-8017-45C9-B682-19B325AF400D}" type="datetimeFigureOut">
              <a:rPr lang="id-ID" smtClean="0"/>
              <a:pPr/>
              <a:t>20/07/2021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86742" cy="1928826"/>
          </a:xfrm>
        </p:spPr>
        <p:txBody>
          <a:bodyPr>
            <a:noAutofit/>
          </a:bodyPr>
          <a:lstStyle/>
          <a:p>
            <a:pPr algn="ctr"/>
            <a:r>
              <a:rPr lang="id-ID" sz="4000" b="1" dirty="0" smtClean="0">
                <a:solidFill>
                  <a:srgbClr val="E7F444"/>
                </a:solidFill>
                <a:latin typeface="Times New Roman" pitchFamily="18" charset="0"/>
                <a:cs typeface="Times New Roman" pitchFamily="18" charset="0"/>
              </a:rPr>
              <a:t>Bahasa Mandarin</a:t>
            </a:r>
            <a:r>
              <a:rPr lang="id-ID" sz="4000" b="1" dirty="0" smtClean="0">
                <a:solidFill>
                  <a:srgbClr val="E7F444"/>
                </a:solidFill>
              </a:rPr>
              <a:t/>
            </a:r>
            <a:br>
              <a:rPr lang="id-ID" sz="4000" b="1" dirty="0" smtClean="0">
                <a:solidFill>
                  <a:srgbClr val="E7F444"/>
                </a:solidFill>
              </a:rPr>
            </a:br>
            <a:r>
              <a:rPr lang="zh-CN" altLang="en-US" sz="4000" b="1" dirty="0" smtClean="0">
                <a:solidFill>
                  <a:srgbClr val="E7F444"/>
                </a:solidFill>
              </a:rPr>
              <a:t>中文</a:t>
            </a:r>
            <a:r>
              <a:rPr lang="en-US" altLang="zh-CN" sz="4000" b="1" dirty="0" smtClean="0">
                <a:solidFill>
                  <a:srgbClr val="E7F444"/>
                </a:solidFill>
              </a:rPr>
              <a:t/>
            </a:r>
            <a:br>
              <a:rPr lang="en-US" altLang="zh-CN" sz="4000" b="1" dirty="0" smtClean="0">
                <a:solidFill>
                  <a:srgbClr val="E7F444"/>
                </a:solidFill>
              </a:rPr>
            </a:br>
            <a:r>
              <a:rPr lang="id-ID" sz="4000" b="1" dirty="0" smtClean="0">
                <a:solidFill>
                  <a:srgbClr val="E7F44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E7F444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4000" b="1" dirty="0" smtClean="0">
                <a:solidFill>
                  <a:srgbClr val="E7F444"/>
                </a:solidFill>
                <a:latin typeface="Times New Roman" pitchFamily="18" charset="0"/>
                <a:cs typeface="Times New Roman" pitchFamily="18" charset="0"/>
              </a:rPr>
              <a:t>hōng</a:t>
            </a:r>
            <a:r>
              <a:rPr lang="en-US" sz="4000" b="1" dirty="0" smtClean="0">
                <a:solidFill>
                  <a:srgbClr val="E7F44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E7F444"/>
                </a:solidFill>
                <a:latin typeface="Times New Roman" pitchFamily="18" charset="0"/>
                <a:cs typeface="Times New Roman" pitchFamily="18" charset="0"/>
              </a:rPr>
              <a:t>wén</a:t>
            </a:r>
            <a:endParaRPr lang="id-ID" sz="4000" b="1" dirty="0">
              <a:solidFill>
                <a:srgbClr val="E7F44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2714620"/>
            <a:ext cx="8548718" cy="2428892"/>
          </a:xfrm>
        </p:spPr>
        <p:txBody>
          <a:bodyPr>
            <a:noAutofit/>
          </a:bodyPr>
          <a:lstStyle/>
          <a:p>
            <a:r>
              <a:rPr lang="en-US" altLang="zh-CN" sz="3400" b="1" dirty="0" err="1" smtClean="0"/>
              <a:t>Perkenalan</a:t>
            </a:r>
            <a:endParaRPr lang="en-US" altLang="zh-CN" sz="3400" b="1" dirty="0" smtClean="0"/>
          </a:p>
          <a:p>
            <a:r>
              <a:rPr lang="zh-CN" altLang="en-US" sz="3400" b="1" dirty="0" smtClean="0"/>
              <a:t>介</a:t>
            </a:r>
            <a:r>
              <a:rPr lang="id-ID" altLang="zh-CN" sz="3400" b="1" dirty="0" smtClean="0"/>
              <a:t> </a:t>
            </a:r>
            <a:r>
              <a:rPr lang="zh-CN" altLang="en-US" sz="3400" b="1" dirty="0" smtClean="0"/>
              <a:t>绍</a:t>
            </a:r>
            <a:endParaRPr lang="en-US" altLang="zh-CN" sz="3400" b="1" dirty="0" smtClean="0"/>
          </a:p>
          <a:p>
            <a:r>
              <a:rPr lang="id-ID" sz="3600" b="1" dirty="0" smtClean="0"/>
              <a:t>jiè shào</a:t>
            </a:r>
            <a:endParaRPr lang="en-US" altLang="zh-CN" sz="3400" b="1" dirty="0" smtClean="0"/>
          </a:p>
          <a:p>
            <a:pPr algn="l"/>
            <a:r>
              <a:rPr lang="en-US" altLang="zh-CN" sz="3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</a:t>
            </a:r>
            <a:r>
              <a:rPr lang="id-ID" altLang="zh-CN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 Rizky H, S.S</a:t>
            </a:r>
            <a:endParaRPr lang="en-US" altLang="zh-CN" sz="3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d-ID" sz="3400" dirty="0"/>
          </a:p>
        </p:txBody>
      </p:sp>
    </p:spTree>
  </p:cSld>
  <p:clrMapOvr>
    <a:masterClrMapping/>
  </p:clrMapOvr>
  <p:transition spd="slow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24632"/>
            <a:ext cx="8229600" cy="704104"/>
          </a:xfrm>
        </p:spPr>
        <p:txBody>
          <a:bodyPr>
            <a:noAutofit/>
          </a:bodyPr>
          <a:lstStyle/>
          <a:p>
            <a:r>
              <a:rPr lang="en-US" altLang="zh-CN" sz="3600" b="1" dirty="0" err="1" smtClean="0">
                <a:solidFill>
                  <a:srgbClr val="002060"/>
                </a:solidFill>
              </a:rPr>
              <a:t>Kosakata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生词</a:t>
            </a:r>
            <a:r>
              <a:rPr lang="id-ID" altLang="zh-CN" sz="3600" b="1" dirty="0" smtClean="0">
                <a:solidFill>
                  <a:srgbClr val="002060"/>
                </a:solidFill>
              </a:rPr>
              <a:t> s</a:t>
            </a:r>
            <a:r>
              <a:rPr lang="id-ID" sz="3600" b="1" dirty="0" smtClean="0">
                <a:solidFill>
                  <a:srgbClr val="002060"/>
                </a:solidFill>
              </a:rPr>
              <a:t>hēng cí</a:t>
            </a:r>
            <a:endParaRPr lang="id-ID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929222"/>
          </a:xfrm>
        </p:spPr>
        <p:txBody>
          <a:bodyPr>
            <a:normAutofit/>
          </a:bodyPr>
          <a:lstStyle/>
          <a:p>
            <a:pPr marL="360363" indent="-360363">
              <a:buFont typeface="+mj-lt"/>
              <a:buAutoNum type="arabicPeriod"/>
              <a:tabLst>
                <a:tab pos="360363" algn="l"/>
              </a:tabLst>
            </a:pPr>
            <a:r>
              <a:rPr lang="en-US" altLang="zh-CN" sz="3200" dirty="0" err="1" smtClean="0"/>
              <a:t>Terima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kasih</a:t>
            </a:r>
            <a:r>
              <a:rPr lang="en-US" altLang="zh-CN" sz="3200" dirty="0" smtClean="0"/>
              <a:t> </a:t>
            </a:r>
            <a:r>
              <a:rPr lang="zh-CN" altLang="en-US" sz="3200" b="1" dirty="0" smtClean="0"/>
              <a:t>谢</a:t>
            </a:r>
            <a:r>
              <a:rPr lang="id-ID" altLang="zh-CN" sz="3200" b="1" dirty="0" smtClean="0"/>
              <a:t> </a:t>
            </a:r>
            <a:r>
              <a:rPr lang="zh-CN" altLang="en-US" sz="3200" b="1" dirty="0" smtClean="0"/>
              <a:t>谢</a:t>
            </a:r>
            <a:r>
              <a:rPr lang="id-ID" altLang="zh-CN" sz="3200" dirty="0" smtClean="0"/>
              <a:t> x</a:t>
            </a:r>
            <a:r>
              <a:rPr lang="id-ID" sz="3200" dirty="0" smtClean="0"/>
              <a:t>iè xie</a:t>
            </a:r>
            <a:endParaRPr lang="en-US" altLang="zh-CN" sz="3200" dirty="0" smtClean="0"/>
          </a:p>
          <a:p>
            <a:pPr marL="360363" indent="-360363">
              <a:buFont typeface="+mj-lt"/>
              <a:buAutoNum type="arabicPeriod"/>
              <a:tabLst>
                <a:tab pos="360363" algn="l"/>
              </a:tabLst>
            </a:pPr>
            <a:r>
              <a:rPr lang="en-US" altLang="zh-CN" sz="3200" dirty="0" err="1" smtClean="0"/>
              <a:t>Sampai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jumpa</a:t>
            </a:r>
            <a:r>
              <a:rPr lang="en-US" altLang="zh-CN" sz="3200" dirty="0" smtClean="0"/>
              <a:t> </a:t>
            </a:r>
            <a:r>
              <a:rPr lang="zh-CN" altLang="en-US" sz="3200" b="1" dirty="0" smtClean="0"/>
              <a:t>再</a:t>
            </a:r>
            <a:r>
              <a:rPr lang="id-ID" altLang="zh-CN" sz="3200" b="1" dirty="0" smtClean="0"/>
              <a:t> </a:t>
            </a:r>
            <a:r>
              <a:rPr lang="zh-CN" altLang="en-US" sz="3200" b="1" dirty="0" smtClean="0"/>
              <a:t>见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zài jiàn</a:t>
            </a:r>
            <a:endParaRPr lang="en-US" altLang="zh-CN" sz="3200" dirty="0" smtClean="0"/>
          </a:p>
          <a:p>
            <a:pPr marL="360363" indent="-360363">
              <a:buFont typeface="+mj-lt"/>
              <a:buAutoNum type="arabicPeriod"/>
              <a:tabLst>
                <a:tab pos="360363" algn="l"/>
              </a:tabLst>
            </a:pPr>
            <a:r>
              <a:rPr lang="en-US" altLang="zh-CN" sz="3200" dirty="0" err="1" smtClean="0"/>
              <a:t>Permisi</a:t>
            </a:r>
            <a:r>
              <a:rPr lang="en-US" altLang="zh-CN" sz="3200" dirty="0" smtClean="0"/>
              <a:t>, </a:t>
            </a:r>
            <a:r>
              <a:rPr lang="en-US" altLang="zh-CN" sz="3200" dirty="0" err="1" smtClean="0"/>
              <a:t>numpang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tanya</a:t>
            </a:r>
            <a:r>
              <a:rPr lang="en-US" altLang="zh-CN" sz="3200" dirty="0" smtClean="0"/>
              <a:t> </a:t>
            </a:r>
            <a:r>
              <a:rPr lang="zh-CN" altLang="en-US" sz="3200" b="1" dirty="0" smtClean="0"/>
              <a:t>请</a:t>
            </a:r>
            <a:r>
              <a:rPr lang="id-ID" altLang="zh-CN" sz="3200" b="1" dirty="0" smtClean="0"/>
              <a:t> </a:t>
            </a:r>
            <a:r>
              <a:rPr lang="zh-CN" altLang="en-US" sz="3200" b="1" dirty="0" smtClean="0"/>
              <a:t>问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qǐng wèn</a:t>
            </a:r>
            <a:endParaRPr lang="en-US" altLang="zh-CN" sz="3200" dirty="0" smtClean="0"/>
          </a:p>
          <a:p>
            <a:pPr marL="360363" indent="-360363">
              <a:buFont typeface="+mj-lt"/>
              <a:buAutoNum type="arabicPeriod"/>
              <a:tabLst>
                <a:tab pos="360363" algn="l"/>
              </a:tabLst>
            </a:pPr>
            <a:r>
              <a:rPr lang="en-US" altLang="zh-CN" sz="3200" dirty="0" err="1" smtClean="0"/>
              <a:t>Bernama</a:t>
            </a:r>
            <a:r>
              <a:rPr lang="en-US" altLang="zh-CN" sz="3200" dirty="0" smtClean="0"/>
              <a:t>, </a:t>
            </a:r>
            <a:r>
              <a:rPr lang="en-US" altLang="zh-CN" sz="3200" dirty="0" err="1" smtClean="0"/>
              <a:t>menyuruh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memanggil</a:t>
            </a:r>
            <a:r>
              <a:rPr lang="en-US" altLang="zh-CN" sz="3200" dirty="0" smtClean="0"/>
              <a:t> </a:t>
            </a:r>
            <a:r>
              <a:rPr lang="zh-CN" altLang="en-US" sz="3200" b="1" dirty="0" smtClean="0"/>
              <a:t>叫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jiào</a:t>
            </a:r>
            <a:endParaRPr lang="en-US" altLang="zh-CN" sz="3200" dirty="0" smtClean="0"/>
          </a:p>
          <a:p>
            <a:pPr marL="360363" indent="-360363">
              <a:buFont typeface="+mj-lt"/>
              <a:buAutoNum type="arabicPeriod"/>
              <a:tabLst>
                <a:tab pos="360363" algn="l"/>
              </a:tabLst>
            </a:pPr>
            <a:r>
              <a:rPr lang="en-US" altLang="zh-CN" sz="3200" dirty="0" err="1" smtClean="0"/>
              <a:t>Nama</a:t>
            </a:r>
            <a:r>
              <a:rPr lang="en-US" altLang="zh-CN" sz="3200" dirty="0" smtClean="0"/>
              <a:t> </a:t>
            </a:r>
            <a:r>
              <a:rPr lang="zh-CN" altLang="en-US" sz="3200" b="1" dirty="0" smtClean="0"/>
              <a:t>名</a:t>
            </a:r>
            <a:r>
              <a:rPr lang="id-ID" altLang="zh-CN" sz="3200" b="1" dirty="0" smtClean="0"/>
              <a:t> </a:t>
            </a:r>
            <a:r>
              <a:rPr lang="zh-CN" altLang="en-US" sz="3200" b="1" dirty="0" smtClean="0"/>
              <a:t>字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míng zi</a:t>
            </a:r>
            <a:endParaRPr lang="en-US" altLang="zh-CN" sz="3200" dirty="0" smtClean="0"/>
          </a:p>
          <a:p>
            <a:pPr marL="360363" indent="-360363">
              <a:buFont typeface="+mj-lt"/>
              <a:buAutoNum type="arabicPeriod"/>
              <a:tabLst>
                <a:tab pos="360363" algn="l"/>
              </a:tabLst>
            </a:pPr>
            <a:r>
              <a:rPr lang="en-US" altLang="zh-CN" sz="3200" dirty="0" err="1" smtClean="0"/>
              <a:t>Mengenal</a:t>
            </a:r>
            <a:r>
              <a:rPr lang="en-US" altLang="zh-CN" sz="3200" dirty="0" smtClean="0"/>
              <a:t>/</a:t>
            </a:r>
            <a:r>
              <a:rPr lang="en-US" altLang="zh-CN" sz="3200" dirty="0" err="1" smtClean="0"/>
              <a:t>kenal</a:t>
            </a:r>
            <a:r>
              <a:rPr lang="en-US" altLang="zh-CN" sz="3200" dirty="0" smtClean="0"/>
              <a:t> </a:t>
            </a:r>
            <a:r>
              <a:rPr lang="zh-CN" altLang="en-US" sz="3200" b="1" dirty="0" smtClean="0"/>
              <a:t>认</a:t>
            </a:r>
            <a:r>
              <a:rPr lang="id-ID" altLang="zh-CN" sz="3200" b="1" dirty="0" smtClean="0"/>
              <a:t> </a:t>
            </a:r>
            <a:r>
              <a:rPr lang="zh-CN" altLang="en-US" sz="3200" b="1" dirty="0" smtClean="0"/>
              <a:t>识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rèn shi</a:t>
            </a:r>
            <a:endParaRPr lang="en-US" altLang="zh-CN" sz="3200" dirty="0" smtClean="0"/>
          </a:p>
          <a:p>
            <a:pPr marL="360363" indent="-360363">
              <a:buFont typeface="+mj-lt"/>
              <a:buAutoNum type="arabicPeriod"/>
              <a:tabLst>
                <a:tab pos="360363" algn="l"/>
              </a:tabLst>
            </a:pPr>
            <a:r>
              <a:rPr lang="en-US" altLang="zh-CN" sz="3200" dirty="0" err="1" smtClean="0"/>
              <a:t>Gembira</a:t>
            </a:r>
            <a:r>
              <a:rPr lang="en-US" altLang="zh-CN" sz="3200" dirty="0" smtClean="0"/>
              <a:t>, </a:t>
            </a:r>
            <a:r>
              <a:rPr lang="en-US" altLang="zh-CN" sz="3200" dirty="0" err="1" smtClean="0"/>
              <a:t>senang</a:t>
            </a:r>
            <a:r>
              <a:rPr lang="en-US" altLang="zh-CN" sz="3200" dirty="0" smtClean="0"/>
              <a:t> </a:t>
            </a:r>
            <a:r>
              <a:rPr lang="zh-CN" altLang="en-US" sz="3200" b="1" dirty="0" smtClean="0"/>
              <a:t>高</a:t>
            </a:r>
            <a:r>
              <a:rPr lang="id-ID" altLang="zh-CN" sz="3200" b="1" dirty="0" smtClean="0"/>
              <a:t> </a:t>
            </a:r>
            <a:r>
              <a:rPr lang="zh-CN" altLang="en-US" sz="3200" b="1" dirty="0" smtClean="0"/>
              <a:t>兴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gāo xìng</a:t>
            </a:r>
            <a:endParaRPr lang="en-US" altLang="zh-CN" sz="3200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ransition spd="slow">
    <p:wipe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571504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生词</a:t>
            </a:r>
            <a:r>
              <a:rPr lang="id-ID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altLang="zh-CN" sz="3600" b="1" dirty="0" smtClean="0">
                <a:solidFill>
                  <a:srgbClr val="002060"/>
                </a:solidFill>
              </a:rPr>
              <a:t>s</a:t>
            </a:r>
            <a:r>
              <a:rPr lang="id-ID" sz="3600" b="1" dirty="0" smtClean="0">
                <a:solidFill>
                  <a:srgbClr val="002060"/>
                </a:solidFill>
              </a:rPr>
              <a:t>hēng cí</a:t>
            </a:r>
            <a:endParaRPr lang="id-ID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786346"/>
          </a:xfrm>
        </p:spPr>
        <p:txBody>
          <a:bodyPr>
            <a:normAutofit/>
          </a:bodyPr>
          <a:lstStyle/>
          <a:p>
            <a:pPr marL="0" indent="360363">
              <a:buFont typeface="+mj-lt"/>
              <a:buAutoNum type="arabicPeriod" startAt="8"/>
            </a:pPr>
            <a:r>
              <a:rPr lang="en-US" sz="3200" dirty="0" err="1" smtClean="0"/>
              <a:t>Juga</a:t>
            </a:r>
            <a:r>
              <a:rPr lang="en-US" sz="3200" dirty="0" smtClean="0"/>
              <a:t> </a:t>
            </a:r>
            <a:r>
              <a:rPr lang="zh-CN" altLang="en-US" sz="3200" b="1" dirty="0" smtClean="0"/>
              <a:t>也</a:t>
            </a:r>
            <a:r>
              <a:rPr lang="id-ID" altLang="zh-CN" sz="3200" dirty="0" smtClean="0"/>
              <a:t> y</a:t>
            </a:r>
            <a:r>
              <a:rPr lang="id-ID" sz="3200" dirty="0" smtClean="0"/>
              <a:t>ě</a:t>
            </a:r>
            <a:endParaRPr lang="en-US" sz="3200" dirty="0" smtClean="0"/>
          </a:p>
          <a:p>
            <a:pPr marL="0" indent="360363">
              <a:buFont typeface="+mj-lt"/>
              <a:buAutoNum type="arabicPeriod" startAt="8"/>
            </a:pPr>
            <a:r>
              <a:rPr lang="en-US" altLang="zh-CN" sz="3200" dirty="0" err="1" smtClean="0"/>
              <a:t>Tidak</a:t>
            </a:r>
            <a:r>
              <a:rPr lang="en-US" altLang="zh-CN" sz="3200" dirty="0" smtClean="0"/>
              <a:t> </a:t>
            </a:r>
            <a:r>
              <a:rPr lang="zh-CN" altLang="en-US" sz="3200" b="1" dirty="0" smtClean="0"/>
              <a:t>不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bù</a:t>
            </a:r>
            <a:endParaRPr lang="en-US" sz="3200" dirty="0" smtClean="0"/>
          </a:p>
          <a:p>
            <a:pPr marL="0" indent="360363">
              <a:buFont typeface="+mj-lt"/>
              <a:buAutoNum type="arabicPeriod" startAt="8"/>
            </a:pPr>
            <a:r>
              <a:rPr lang="en-US" sz="3200" dirty="0" err="1" smtClean="0"/>
              <a:t>Marga</a:t>
            </a:r>
            <a:r>
              <a:rPr lang="en-US" sz="3200" dirty="0" smtClean="0"/>
              <a:t> </a:t>
            </a:r>
            <a:r>
              <a:rPr lang="zh-CN" altLang="en-US" sz="3200" b="1" dirty="0" smtClean="0"/>
              <a:t>姓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xìng</a:t>
            </a:r>
            <a:endParaRPr lang="en-US" sz="3200" dirty="0" smtClean="0"/>
          </a:p>
          <a:p>
            <a:pPr marL="0" indent="360363">
              <a:buFont typeface="+mj-lt"/>
              <a:buAutoNum type="arabicPeriod" startAt="8"/>
            </a:pPr>
            <a:r>
              <a:rPr lang="en-US" sz="3200" dirty="0" err="1" smtClean="0"/>
              <a:t>Tinggal</a:t>
            </a:r>
            <a:r>
              <a:rPr lang="en-US" sz="3200" dirty="0" smtClean="0"/>
              <a:t> </a:t>
            </a:r>
            <a:r>
              <a:rPr lang="zh-CN" altLang="en-US" sz="3200" b="1" dirty="0" smtClean="0"/>
              <a:t>住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zhù</a:t>
            </a:r>
            <a:endParaRPr lang="en-US" sz="3200" dirty="0" smtClean="0"/>
          </a:p>
          <a:p>
            <a:pPr marL="0" indent="360363">
              <a:buFont typeface="+mj-lt"/>
              <a:buAutoNum type="arabicPeriod" startAt="8"/>
            </a:pPr>
            <a:r>
              <a:rPr lang="en-US" sz="3200" dirty="0" smtClean="0"/>
              <a:t>Di </a:t>
            </a:r>
            <a:r>
              <a:rPr lang="zh-CN" altLang="en-US" sz="3200" b="1" dirty="0" smtClean="0"/>
              <a:t>在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zài</a:t>
            </a:r>
            <a:endParaRPr lang="en-US" sz="3200" dirty="0" smtClean="0"/>
          </a:p>
          <a:p>
            <a:pPr marL="0" indent="360363">
              <a:buFont typeface="+mj-lt"/>
              <a:buAutoNum type="arabicPeriod" startAt="8"/>
            </a:pPr>
            <a:r>
              <a:rPr lang="en-US" sz="3200" dirty="0" err="1" smtClean="0"/>
              <a:t>Jalan</a:t>
            </a:r>
            <a:r>
              <a:rPr lang="en-US" sz="3200" dirty="0" smtClean="0"/>
              <a:t> </a:t>
            </a:r>
            <a:r>
              <a:rPr lang="zh-CN" altLang="en-US" sz="3200" b="1" dirty="0" smtClean="0"/>
              <a:t>街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jiē</a:t>
            </a:r>
            <a:endParaRPr lang="en-US" altLang="zh-CN" sz="3200" dirty="0" smtClean="0"/>
          </a:p>
          <a:p>
            <a:pPr marL="0" indent="360363">
              <a:buFont typeface="+mj-lt"/>
              <a:buAutoNum type="arabicPeriod" startAt="8"/>
            </a:pPr>
            <a:r>
              <a:rPr lang="en-US" altLang="zh-CN" sz="3200" dirty="0" err="1" smtClean="0"/>
              <a:t>Umur</a:t>
            </a:r>
            <a:r>
              <a:rPr lang="en-US" altLang="zh-CN" sz="3200" dirty="0" smtClean="0"/>
              <a:t>, </a:t>
            </a:r>
            <a:r>
              <a:rPr lang="en-US" altLang="zh-CN" sz="3200" dirty="0" err="1" smtClean="0"/>
              <a:t>usia</a:t>
            </a:r>
            <a:r>
              <a:rPr lang="en-US" altLang="zh-CN" sz="3200" dirty="0" smtClean="0"/>
              <a:t> </a:t>
            </a:r>
            <a:r>
              <a:rPr lang="zh-CN" altLang="en-US" sz="3200" b="1" dirty="0" smtClean="0"/>
              <a:t>岁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suì</a:t>
            </a:r>
            <a:endParaRPr lang="en-US" altLang="zh-CN" sz="3200" dirty="0" smtClean="0"/>
          </a:p>
          <a:p>
            <a:pPr marL="0" indent="360363">
              <a:buFont typeface="+mj-lt"/>
              <a:buAutoNum type="arabicPeriod" startAt="8"/>
            </a:pP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zh-CN" altLang="en-US" sz="3200" b="1" dirty="0" smtClean="0"/>
              <a:t>这</a:t>
            </a:r>
            <a:r>
              <a:rPr lang="id-ID" altLang="zh-CN" sz="3200" dirty="0" smtClean="0"/>
              <a:t> </a:t>
            </a:r>
            <a:r>
              <a:rPr lang="id-ID" sz="3200" dirty="0" smtClean="0"/>
              <a:t>zhè</a:t>
            </a:r>
            <a:endParaRPr lang="en-US" sz="3200" dirty="0" smtClean="0"/>
          </a:p>
        </p:txBody>
      </p:sp>
    </p:spTree>
  </p:cSld>
  <p:clrMapOvr>
    <a:masterClrMapping/>
  </p:clrMapOvr>
  <p:transition spd="slow">
    <p:wipe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642942"/>
          </a:xfrm>
        </p:spPr>
        <p:txBody>
          <a:bodyPr>
            <a:normAutofit/>
          </a:bodyPr>
          <a:lstStyle/>
          <a:p>
            <a:r>
              <a:rPr lang="en-US" altLang="zh-CN" sz="3600" b="1" dirty="0" err="1" smtClean="0">
                <a:solidFill>
                  <a:srgbClr val="002060"/>
                </a:solidFill>
              </a:rPr>
              <a:t>Kalimat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句子</a:t>
            </a:r>
            <a:r>
              <a:rPr lang="id-ID" altLang="zh-CN" sz="3600" b="1" dirty="0" smtClean="0">
                <a:solidFill>
                  <a:srgbClr val="002060"/>
                </a:solidFill>
              </a:rPr>
              <a:t> j</a:t>
            </a:r>
            <a:r>
              <a:rPr lang="id-ID" sz="3600" b="1" dirty="0" smtClean="0">
                <a:solidFill>
                  <a:srgbClr val="002060"/>
                </a:solidFill>
              </a:rPr>
              <a:t>ù zi</a:t>
            </a:r>
            <a:endParaRPr lang="id-ID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143536"/>
          </a:xfrm>
        </p:spPr>
        <p:txBody>
          <a:bodyPr>
            <a:noAutofit/>
          </a:bodyPr>
          <a:lstStyle/>
          <a:p>
            <a:pPr marL="360363" indent="-360363">
              <a:buFont typeface="+mj-lt"/>
              <a:buAutoNum type="arabicPeriod"/>
            </a:pPr>
            <a:r>
              <a:rPr lang="en-US" sz="3000" dirty="0" err="1" smtClean="0"/>
              <a:t>Siapa</a:t>
            </a:r>
            <a:r>
              <a:rPr lang="en-US" sz="3000" dirty="0" smtClean="0"/>
              <a:t> </a:t>
            </a:r>
            <a:r>
              <a:rPr lang="en-US" sz="3000" dirty="0" err="1" smtClean="0"/>
              <a:t>nama</a:t>
            </a:r>
            <a:r>
              <a:rPr lang="en-US" sz="3000" dirty="0" smtClean="0"/>
              <a:t> </a:t>
            </a:r>
            <a:r>
              <a:rPr lang="en-US" sz="3000" dirty="0" err="1" smtClean="0"/>
              <a:t>kamu</a:t>
            </a:r>
            <a:r>
              <a:rPr lang="en-US" sz="3000" dirty="0" smtClean="0"/>
              <a:t> ? </a:t>
            </a:r>
          </a:p>
          <a:p>
            <a:pPr marL="360363" indent="0">
              <a:buNone/>
            </a:pPr>
            <a:r>
              <a:rPr lang="zh-CN" altLang="en-US" sz="3000" b="1" dirty="0" smtClean="0"/>
              <a:t>你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叫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什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么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名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字 </a:t>
            </a:r>
            <a:r>
              <a:rPr lang="en-US" altLang="zh-CN" sz="3000" b="1" dirty="0" smtClean="0"/>
              <a:t>?</a:t>
            </a:r>
            <a:endParaRPr lang="id-ID" altLang="zh-CN" sz="3000" b="1" dirty="0" smtClean="0"/>
          </a:p>
          <a:p>
            <a:pPr marL="360363" indent="0">
              <a:buNone/>
            </a:pPr>
            <a:r>
              <a:rPr lang="id-ID" sz="3000" dirty="0" smtClean="0"/>
              <a:t>nǐ jiào shén me míng zi ?</a:t>
            </a:r>
            <a:endParaRPr lang="en-US" altLang="zh-CN" sz="3000" dirty="0" smtClean="0"/>
          </a:p>
          <a:p>
            <a:pPr marL="360363" indent="-360363">
              <a:buFont typeface="+mj-lt"/>
              <a:buAutoNum type="arabicPeriod" startAt="2"/>
            </a:pPr>
            <a:r>
              <a:rPr lang="en-US" sz="3000" dirty="0" err="1" smtClean="0"/>
              <a:t>Saya</a:t>
            </a:r>
            <a:r>
              <a:rPr lang="en-US" sz="3000" dirty="0" smtClean="0"/>
              <a:t> </a:t>
            </a:r>
            <a:r>
              <a:rPr lang="en-US" sz="3000" dirty="0" err="1" smtClean="0"/>
              <a:t>bernama</a:t>
            </a:r>
            <a:r>
              <a:rPr lang="en-US" sz="3000" dirty="0" smtClean="0"/>
              <a:t> Lisa.</a:t>
            </a:r>
            <a:endParaRPr lang="id-ID" sz="3000" dirty="0" smtClean="0"/>
          </a:p>
          <a:p>
            <a:pPr marL="360363" indent="-360363">
              <a:buNone/>
            </a:pPr>
            <a:r>
              <a:rPr lang="id-ID" altLang="zh-CN" sz="3000" dirty="0" smtClean="0"/>
              <a:t>	</a:t>
            </a:r>
            <a:r>
              <a:rPr lang="zh-CN" altLang="en-US" sz="3000" b="1" dirty="0" smtClean="0"/>
              <a:t>我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叫</a:t>
            </a:r>
            <a:r>
              <a:rPr lang="id-ID" altLang="zh-CN" sz="3000" b="1" dirty="0" smtClean="0"/>
              <a:t> </a:t>
            </a:r>
            <a:r>
              <a:rPr lang="en-US" altLang="zh-CN" sz="3000" b="1" dirty="0" smtClean="0"/>
              <a:t>Lisa</a:t>
            </a:r>
            <a:r>
              <a:rPr lang="zh-CN" altLang="en-US" sz="3000" b="1" dirty="0" smtClean="0"/>
              <a:t>。</a:t>
            </a:r>
            <a:endParaRPr lang="id-ID" altLang="zh-CN" sz="3000" b="1" dirty="0" smtClean="0"/>
          </a:p>
          <a:p>
            <a:pPr marL="360363" indent="-360363">
              <a:buNone/>
            </a:pPr>
            <a:r>
              <a:rPr lang="id-ID" sz="3000" dirty="0" smtClean="0"/>
              <a:t>	wǒ jiào Lisa.</a:t>
            </a:r>
            <a:endParaRPr lang="en-US" altLang="zh-CN" sz="3000" dirty="0" smtClean="0"/>
          </a:p>
          <a:p>
            <a:pPr marL="360363" indent="-360363">
              <a:buFont typeface="+mj-lt"/>
              <a:buAutoNum type="arabicPeriod" startAt="3"/>
              <a:tabLst>
                <a:tab pos="360363" algn="l"/>
              </a:tabLst>
            </a:pPr>
            <a:r>
              <a:rPr lang="en-US" altLang="zh-CN" sz="3000" dirty="0" err="1" smtClean="0"/>
              <a:t>Marga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Harahap</a:t>
            </a:r>
            <a:r>
              <a:rPr lang="en-US" altLang="zh-CN" sz="3000" dirty="0" smtClean="0"/>
              <a:t>.</a:t>
            </a:r>
            <a:endParaRPr lang="id-ID" altLang="zh-CN" sz="3000" dirty="0" smtClean="0"/>
          </a:p>
          <a:p>
            <a:pPr marL="360363" indent="-360363">
              <a:buNone/>
              <a:tabLst>
                <a:tab pos="360363" algn="l"/>
              </a:tabLst>
            </a:pPr>
            <a:r>
              <a:rPr lang="id-ID" altLang="zh-CN" sz="3000" dirty="0" smtClean="0"/>
              <a:t>	</a:t>
            </a:r>
            <a:r>
              <a:rPr lang="zh-CN" altLang="en-US" sz="3000" b="1" dirty="0" smtClean="0"/>
              <a:t>我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姓</a:t>
            </a:r>
            <a:r>
              <a:rPr lang="id-ID" altLang="zh-CN" sz="3000" b="1" dirty="0" smtClean="0"/>
              <a:t> </a:t>
            </a:r>
            <a:r>
              <a:rPr lang="en-US" altLang="zh-CN" sz="3000" b="1" dirty="0" err="1" smtClean="0"/>
              <a:t>Harahap</a:t>
            </a:r>
            <a:r>
              <a:rPr lang="zh-CN" altLang="en-US" sz="3000" b="1" dirty="0" smtClean="0"/>
              <a:t>。</a:t>
            </a:r>
            <a:endParaRPr lang="id-ID" altLang="zh-CN" sz="3000" b="1" dirty="0" smtClean="0"/>
          </a:p>
          <a:p>
            <a:pPr marL="360363" indent="-360363">
              <a:buNone/>
              <a:tabLst>
                <a:tab pos="360363" algn="l"/>
              </a:tabLst>
            </a:pPr>
            <a:r>
              <a:rPr lang="id-ID" sz="3000" dirty="0" smtClean="0"/>
              <a:t>	wǒ xìng Harahap.</a:t>
            </a: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wipe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3194"/>
            <a:ext cx="8229600" cy="704104"/>
          </a:xfrm>
        </p:spPr>
        <p:txBody>
          <a:bodyPr>
            <a:normAutofit/>
          </a:bodyPr>
          <a:lstStyle/>
          <a:p>
            <a:r>
              <a:rPr lang="en-US" altLang="zh-CN" sz="3600" b="1" dirty="0" err="1" smtClean="0">
                <a:solidFill>
                  <a:srgbClr val="002060"/>
                </a:solidFill>
              </a:rPr>
              <a:t>Kalimat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句子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4970"/>
            <a:ext cx="8229600" cy="5038740"/>
          </a:xfrm>
        </p:spPr>
        <p:txBody>
          <a:bodyPr>
            <a:normAutofit/>
          </a:bodyPr>
          <a:lstStyle/>
          <a:p>
            <a:pPr marL="360363" indent="-360363">
              <a:buFont typeface="+mj-lt"/>
              <a:buAutoNum type="arabicPeriod" startAt="4"/>
            </a:pPr>
            <a:r>
              <a:rPr lang="en-US" altLang="zh-CN" sz="3000" dirty="0" err="1" smtClean="0"/>
              <a:t>Kamu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sekolah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dimana</a:t>
            </a:r>
            <a:r>
              <a:rPr lang="en-US" altLang="zh-CN" sz="3000" dirty="0" smtClean="0"/>
              <a:t> ?</a:t>
            </a:r>
            <a:endParaRPr lang="id-ID" altLang="zh-CN" sz="3000" dirty="0" smtClean="0"/>
          </a:p>
          <a:p>
            <a:pPr marL="360363" indent="-360363">
              <a:buNone/>
            </a:pPr>
            <a:r>
              <a:rPr lang="id-ID" altLang="zh-CN" sz="3000" dirty="0" smtClean="0"/>
              <a:t>	</a:t>
            </a:r>
            <a:r>
              <a:rPr lang="zh-CN" altLang="en-US" sz="3000" b="1" dirty="0" smtClean="0"/>
              <a:t>你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在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哪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儿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学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习 </a:t>
            </a:r>
            <a:r>
              <a:rPr lang="en-US" altLang="zh-CN" sz="3000" b="1" dirty="0" smtClean="0"/>
              <a:t>?</a:t>
            </a:r>
            <a:endParaRPr lang="id-ID" altLang="zh-CN" sz="3000" b="1" dirty="0" smtClean="0"/>
          </a:p>
          <a:p>
            <a:pPr marL="360363" indent="-360363">
              <a:buNone/>
            </a:pPr>
            <a:r>
              <a:rPr lang="id-ID" sz="3000" dirty="0" smtClean="0"/>
              <a:t>	nǐ zài nǎ er  xué xí ?</a:t>
            </a:r>
          </a:p>
          <a:p>
            <a:pPr marL="360363" indent="-360363">
              <a:buFont typeface="+mj-lt"/>
              <a:buAutoNum type="arabicPeriod" startAt="5"/>
            </a:pP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sekolah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di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perguruan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Harapan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Mandiri</a:t>
            </a:r>
            <a:r>
              <a:rPr lang="en-US" altLang="zh-CN" sz="3000" dirty="0" smtClean="0"/>
              <a:t>.</a:t>
            </a:r>
            <a:endParaRPr lang="id-ID" altLang="zh-CN" sz="3000" dirty="0" smtClean="0"/>
          </a:p>
          <a:p>
            <a:pPr marL="360363" indent="-360363">
              <a:buNone/>
            </a:pPr>
            <a:r>
              <a:rPr lang="id-ID" altLang="zh-CN" sz="3000" dirty="0" smtClean="0"/>
              <a:t>	</a:t>
            </a:r>
            <a:r>
              <a:rPr lang="zh-CN" altLang="en-US" sz="3000" b="1" dirty="0" smtClean="0"/>
              <a:t>我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在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自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力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之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望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学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校。</a:t>
            </a:r>
            <a:endParaRPr lang="id-ID" altLang="zh-CN" sz="3000" b="1" dirty="0" smtClean="0"/>
          </a:p>
          <a:p>
            <a:pPr marL="360363" indent="-360363">
              <a:buNone/>
            </a:pPr>
            <a:r>
              <a:rPr lang="id-ID" sz="3000" dirty="0" smtClean="0"/>
              <a:t>	wǒ zài zì lì zhī wàng xué xiào.</a:t>
            </a:r>
          </a:p>
          <a:p>
            <a:pPr marL="360363" indent="-360363">
              <a:buFont typeface="+mj-lt"/>
              <a:buAutoNum type="arabicPeriod" startAt="6"/>
            </a:pPr>
            <a:r>
              <a:rPr lang="id-ID" sz="3000" dirty="0" smtClean="0"/>
              <a:t>U</a:t>
            </a:r>
            <a:r>
              <a:rPr lang="en-US" sz="3000" dirty="0" err="1" smtClean="0"/>
              <a:t>mur</a:t>
            </a:r>
            <a:r>
              <a:rPr lang="en-US" sz="3000" dirty="0" smtClean="0"/>
              <a:t> </a:t>
            </a:r>
            <a:r>
              <a:rPr lang="en-US" sz="3000" dirty="0" err="1" smtClean="0"/>
              <a:t>saya</a:t>
            </a:r>
            <a:r>
              <a:rPr lang="en-US" sz="3000" dirty="0" smtClean="0"/>
              <a:t> 16 </a:t>
            </a:r>
            <a:r>
              <a:rPr lang="en-US" sz="3000" dirty="0" err="1" smtClean="0"/>
              <a:t>tahun</a:t>
            </a:r>
            <a:r>
              <a:rPr lang="en-US" sz="3000" dirty="0" smtClean="0"/>
              <a:t>.</a:t>
            </a:r>
            <a:endParaRPr lang="id-ID" sz="3000" dirty="0" smtClean="0"/>
          </a:p>
          <a:p>
            <a:pPr marL="360363" indent="-360363">
              <a:buNone/>
            </a:pPr>
            <a:r>
              <a:rPr lang="id-ID" altLang="zh-CN" sz="3000" dirty="0" smtClean="0"/>
              <a:t>	</a:t>
            </a:r>
            <a:r>
              <a:rPr lang="zh-CN" altLang="en-US" sz="3000" b="1" dirty="0" smtClean="0"/>
              <a:t>我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十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六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岁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了。</a:t>
            </a:r>
            <a:endParaRPr lang="id-ID" altLang="zh-CN" sz="3000" b="1" dirty="0" smtClean="0"/>
          </a:p>
          <a:p>
            <a:pPr marL="360363" indent="-360363">
              <a:buNone/>
            </a:pPr>
            <a:r>
              <a:rPr lang="id-ID" sz="3000" dirty="0" smtClean="0"/>
              <a:t>	wǒ shí liù suì le.</a:t>
            </a:r>
            <a:endParaRPr lang="id-ID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46980"/>
          </a:xfrm>
        </p:spPr>
        <p:txBody>
          <a:bodyPr/>
          <a:lstStyle/>
          <a:p>
            <a:pPr algn="ctr"/>
            <a:r>
              <a:rPr lang="id-ID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Tambahan Kosakata</a:t>
            </a:r>
            <a:endParaRPr lang="id-ID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785926"/>
            <a:ext cx="8972520" cy="48577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600" dirty="0" err="1" smtClean="0"/>
              <a:t>Kartu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kredit</a:t>
            </a:r>
            <a:r>
              <a:rPr lang="en-US" altLang="zh-CN" sz="3600" dirty="0" smtClean="0"/>
              <a:t> </a:t>
            </a:r>
            <a:r>
              <a:rPr lang="zh-CN" altLang="en-US" sz="3600" b="1" dirty="0" smtClean="0"/>
              <a:t>信</a:t>
            </a:r>
            <a:r>
              <a:rPr lang="id-ID" altLang="zh-CN" sz="3600" b="1" dirty="0" smtClean="0"/>
              <a:t> </a:t>
            </a:r>
            <a:r>
              <a:rPr lang="zh-CN" altLang="en-US" sz="3600" b="1" dirty="0" smtClean="0"/>
              <a:t>用</a:t>
            </a:r>
            <a:r>
              <a:rPr lang="id-ID" altLang="zh-CN" sz="3600" b="1" dirty="0" smtClean="0"/>
              <a:t> </a:t>
            </a:r>
            <a:r>
              <a:rPr lang="zh-CN" altLang="en-US" sz="3600" b="1" dirty="0" smtClean="0"/>
              <a:t>卡</a:t>
            </a:r>
            <a:r>
              <a:rPr lang="zh-CN" altLang="en-US" sz="3600" dirty="0" smtClean="0"/>
              <a:t> </a:t>
            </a:r>
            <a:r>
              <a:rPr lang="id-ID" altLang="zh-CN" sz="3600" dirty="0" smtClean="0"/>
              <a:t>x</a:t>
            </a:r>
            <a:r>
              <a:rPr lang="id-ID" sz="3600" dirty="0" smtClean="0"/>
              <a:t>ìn yòng kǎ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/>
              <a:t>Tanda</a:t>
            </a:r>
            <a:r>
              <a:rPr lang="en-US" sz="3600" dirty="0" smtClean="0"/>
              <a:t> </a:t>
            </a:r>
            <a:r>
              <a:rPr lang="en-US" sz="3600" dirty="0" err="1" smtClean="0"/>
              <a:t>tangan</a:t>
            </a:r>
            <a:r>
              <a:rPr lang="en-US" sz="3600" dirty="0" smtClean="0"/>
              <a:t> </a:t>
            </a:r>
            <a:r>
              <a:rPr lang="zh-CN" altLang="en-US" sz="3600" b="1" dirty="0" smtClean="0"/>
              <a:t>签</a:t>
            </a:r>
            <a:r>
              <a:rPr lang="id-ID" altLang="zh-CN" sz="3600" b="1" dirty="0" smtClean="0"/>
              <a:t> </a:t>
            </a:r>
            <a:r>
              <a:rPr lang="zh-CN" altLang="en-US" sz="3600" b="1" dirty="0" smtClean="0"/>
              <a:t>名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qiān míng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600" dirty="0" err="1" smtClean="0"/>
              <a:t>Boleh</a:t>
            </a:r>
            <a:r>
              <a:rPr lang="en-US" altLang="zh-CN" sz="3600" dirty="0" smtClean="0"/>
              <a:t> </a:t>
            </a:r>
            <a:r>
              <a:rPr lang="zh-CN" altLang="en-US" sz="3600" b="1" dirty="0" smtClean="0"/>
              <a:t>可</a:t>
            </a:r>
            <a:r>
              <a:rPr lang="id-ID" altLang="zh-CN" sz="3600" b="1" dirty="0" smtClean="0"/>
              <a:t> </a:t>
            </a:r>
            <a:r>
              <a:rPr lang="zh-CN" altLang="en-US" sz="3600" b="1" dirty="0" smtClean="0"/>
              <a:t>以</a:t>
            </a:r>
            <a:r>
              <a:rPr lang="id-ID" altLang="zh-CN" sz="3600" dirty="0" smtClean="0"/>
              <a:t> </a:t>
            </a:r>
            <a:r>
              <a:rPr lang="id-ID" sz="3600" dirty="0" smtClean="0"/>
              <a:t>kěyǐ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600" dirty="0" err="1" smtClean="0"/>
              <a:t>Tidak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boleh</a:t>
            </a:r>
            <a:r>
              <a:rPr lang="en-US" altLang="zh-CN" sz="3600" dirty="0" smtClean="0"/>
              <a:t> </a:t>
            </a:r>
            <a:r>
              <a:rPr lang="zh-CN" altLang="en-US" sz="3600" b="1" dirty="0" smtClean="0"/>
              <a:t>不</a:t>
            </a:r>
            <a:r>
              <a:rPr lang="id-ID" altLang="zh-CN" sz="3600" b="1" dirty="0" smtClean="0"/>
              <a:t> </a:t>
            </a:r>
            <a:r>
              <a:rPr lang="zh-CN" altLang="en-US" sz="3600" b="1" dirty="0" smtClean="0"/>
              <a:t>可</a:t>
            </a:r>
            <a:r>
              <a:rPr lang="id-ID" altLang="zh-CN" sz="3600" b="1" dirty="0" smtClean="0"/>
              <a:t> </a:t>
            </a:r>
            <a:r>
              <a:rPr lang="zh-CN" altLang="en-US" sz="3600" b="1" dirty="0" smtClean="0"/>
              <a:t>以</a:t>
            </a:r>
            <a:r>
              <a:rPr lang="id-ID" altLang="zh-CN" sz="3600" dirty="0" smtClean="0"/>
              <a:t> </a:t>
            </a:r>
            <a:r>
              <a:rPr lang="id-ID" sz="3600" dirty="0" smtClean="0"/>
              <a:t>bù kěyǐ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600" dirty="0" err="1" smtClean="0"/>
              <a:t>Membayar</a:t>
            </a:r>
            <a:r>
              <a:rPr lang="en-US" altLang="zh-CN" sz="3600" dirty="0" smtClean="0"/>
              <a:t> </a:t>
            </a:r>
            <a:r>
              <a:rPr lang="zh-CN" altLang="en-US" sz="3600" b="1" dirty="0" smtClean="0"/>
              <a:t>付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fù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600" dirty="0" err="1" smtClean="0"/>
              <a:t>Tunai</a:t>
            </a:r>
            <a:r>
              <a:rPr lang="en-US" altLang="zh-CN" sz="3600" dirty="0" smtClean="0"/>
              <a:t> </a:t>
            </a:r>
            <a:r>
              <a:rPr lang="zh-CN" altLang="en-US" sz="3600" b="1" dirty="0" smtClean="0"/>
              <a:t>现</a:t>
            </a:r>
            <a:r>
              <a:rPr lang="id-ID" altLang="zh-CN" sz="3600" b="1" dirty="0" smtClean="0"/>
              <a:t> </a:t>
            </a:r>
            <a:r>
              <a:rPr lang="zh-CN" altLang="en-US" sz="3600" b="1" dirty="0" smtClean="0"/>
              <a:t>金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xiàn jīn</a:t>
            </a:r>
            <a:endParaRPr lang="en-US" altLang="zh-CN" sz="3600" dirty="0" smtClean="0"/>
          </a:p>
        </p:txBody>
      </p:sp>
    </p:spTree>
  </p:cSld>
  <p:clrMapOvr>
    <a:masterClrMapping/>
  </p:clrMapOvr>
  <p:transition spd="slow">
    <p:wedge/>
    <p:sndAc>
      <p:stSnd>
        <p:snd r:embed="rId2" name="hammer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662</TotalTime>
  <Words>161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Bahasa Mandarin 中文  zhōng wén</vt:lpstr>
      <vt:lpstr>Kosakata 生词 shēng cí</vt:lpstr>
      <vt:lpstr>Kosakata 生词 shēng cí</vt:lpstr>
      <vt:lpstr>Kalimat 句子 jù zi</vt:lpstr>
      <vt:lpstr>Kalimat 句子</vt:lpstr>
      <vt:lpstr>Tambahan Kosakata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中文</dc:title>
  <dc:creator>ASUS</dc:creator>
  <cp:lastModifiedBy>ASUS</cp:lastModifiedBy>
  <cp:revision>66</cp:revision>
  <dcterms:created xsi:type="dcterms:W3CDTF">2020-05-29T23:33:38Z</dcterms:created>
  <dcterms:modified xsi:type="dcterms:W3CDTF">2021-07-20T10:34:58Z</dcterms:modified>
</cp:coreProperties>
</file>