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1C2D4-044C-40F3-A330-AC1EF3E4CDC6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517B-70EB-4FDD-8669-33C3B09DB9B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48974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1C2D4-044C-40F3-A330-AC1EF3E4CDC6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517B-70EB-4FDD-8669-33C3B09DB9B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95536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1C2D4-044C-40F3-A330-AC1EF3E4CDC6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517B-70EB-4FDD-8669-33C3B09DB9B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88183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1C2D4-044C-40F3-A330-AC1EF3E4CDC6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517B-70EB-4FDD-8669-33C3B09DB9B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6384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1C2D4-044C-40F3-A330-AC1EF3E4CDC6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517B-70EB-4FDD-8669-33C3B09DB9B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5714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1C2D4-044C-40F3-A330-AC1EF3E4CDC6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517B-70EB-4FDD-8669-33C3B09DB9B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42208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1C2D4-044C-40F3-A330-AC1EF3E4CDC6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517B-70EB-4FDD-8669-33C3B09DB9B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02166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1C2D4-044C-40F3-A330-AC1EF3E4CDC6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517B-70EB-4FDD-8669-33C3B09DB9B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47291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1C2D4-044C-40F3-A330-AC1EF3E4CDC6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517B-70EB-4FDD-8669-33C3B09DB9B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3841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1C2D4-044C-40F3-A330-AC1EF3E4CDC6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517B-70EB-4FDD-8669-33C3B09DB9B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03111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1C2D4-044C-40F3-A330-AC1EF3E4CDC6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517B-70EB-4FDD-8669-33C3B09DB9B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7976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1C2D4-044C-40F3-A330-AC1EF3E4CDC6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C517B-70EB-4FDD-8669-33C3B09DB9B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36859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7"/>
            <a:ext cx="7848872" cy="244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40968"/>
            <a:ext cx="8136904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351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9"/>
            <a:ext cx="3456384" cy="604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60649"/>
            <a:ext cx="4896545" cy="626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5209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9"/>
            <a:ext cx="3816424" cy="309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4664"/>
            <a:ext cx="4716016" cy="626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37011"/>
            <a:ext cx="4139951" cy="291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7580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60648"/>
            <a:ext cx="424847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12" y="260648"/>
            <a:ext cx="421246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61048"/>
            <a:ext cx="7776863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1592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424935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149080"/>
            <a:ext cx="856895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6934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8</cp:revision>
  <dcterms:created xsi:type="dcterms:W3CDTF">2021-08-12T02:43:42Z</dcterms:created>
  <dcterms:modified xsi:type="dcterms:W3CDTF">2022-05-17T11:53:34Z</dcterms:modified>
</cp:coreProperties>
</file>