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7344" y="2133601"/>
            <a:ext cx="8268468" cy="229985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smtClean="0"/>
              <a:t>MENELADANI PERJUANGAN RASULULAH SAW DI MEKAH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7342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146" y="880531"/>
            <a:ext cx="10259289" cy="5187759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sz="2800" dirty="0" err="1"/>
              <a:t>Meneladani</a:t>
            </a:r>
            <a:r>
              <a:rPr lang="en-US" sz="2800" dirty="0"/>
              <a:t> </a:t>
            </a:r>
            <a:r>
              <a:rPr lang="en-US" sz="2800" dirty="0" err="1"/>
              <a:t>Perjuangan</a:t>
            </a:r>
            <a:r>
              <a:rPr lang="en-US" sz="2800" dirty="0"/>
              <a:t> </a:t>
            </a:r>
            <a:r>
              <a:rPr lang="en-US" sz="2800" dirty="0" err="1" smtClean="0"/>
              <a:t>Rasulullah</a:t>
            </a:r>
            <a:r>
              <a:rPr lang="en-US" sz="2800" dirty="0" smtClean="0"/>
              <a:t> </a:t>
            </a:r>
            <a:r>
              <a:rPr lang="en-US" sz="2800" dirty="0" smtClean="0"/>
              <a:t>SAW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Mekah</a:t>
            </a:r>
            <a:r>
              <a:rPr lang="en-US" sz="2800" dirty="0"/>
              <a:t>: </a:t>
            </a:r>
            <a:r>
              <a:rPr lang="en-US" sz="2800" dirty="0" err="1"/>
              <a:t>Nabi</a:t>
            </a:r>
            <a:r>
              <a:rPr lang="en-US" sz="2800" dirty="0"/>
              <a:t> Muhammad </a:t>
            </a:r>
            <a:r>
              <a:rPr lang="en-US" sz="2800" dirty="0" smtClean="0"/>
              <a:t>SAW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termulia</a:t>
            </a:r>
            <a:r>
              <a:rPr lang="en-US" sz="2800" dirty="0"/>
              <a:t> di </a:t>
            </a:r>
            <a:r>
              <a:rPr lang="en-US" sz="2800" dirty="0" err="1"/>
              <a:t>muka</a:t>
            </a:r>
            <a:r>
              <a:rPr lang="en-US" sz="2800" dirty="0"/>
              <a:t> </a:t>
            </a:r>
            <a:r>
              <a:rPr lang="en-US" sz="2800" dirty="0" err="1"/>
              <a:t>bumi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. </a:t>
            </a:r>
            <a:r>
              <a:rPr lang="en-US" sz="2800" dirty="0" err="1"/>
              <a:t>Beliau</a:t>
            </a:r>
            <a:r>
              <a:rPr lang="en-US" sz="2800" dirty="0"/>
              <a:t> </a:t>
            </a:r>
            <a:r>
              <a:rPr lang="en-US" sz="2800" dirty="0" err="1"/>
              <a:t>diutus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Allah SWT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umat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membawa</a:t>
            </a:r>
            <a:r>
              <a:rPr lang="en-US" sz="2800" dirty="0"/>
              <a:t> </a:t>
            </a:r>
            <a:r>
              <a:rPr lang="en-US" sz="2800" dirty="0" err="1"/>
              <a:t>ajaran</a:t>
            </a:r>
            <a:r>
              <a:rPr lang="en-US" sz="2800" dirty="0"/>
              <a:t> </a:t>
            </a:r>
            <a:r>
              <a:rPr lang="en-US" sz="2800" dirty="0" err="1"/>
              <a:t>tauhid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agama Islam. </a:t>
            </a:r>
            <a:r>
              <a:rPr lang="en-US" sz="2800" dirty="0" err="1"/>
              <a:t>Kemuliaan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kebesarannya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diakui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umat</a:t>
            </a:r>
            <a:r>
              <a:rPr lang="en-US" sz="2800" dirty="0"/>
              <a:t> Islam,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orang-orang </a:t>
            </a:r>
            <a:r>
              <a:rPr lang="en-US" sz="2800" dirty="0" err="1"/>
              <a:t>barat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diakui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pengikutnya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para </a:t>
            </a:r>
            <a:r>
              <a:rPr lang="en-US" sz="2800" dirty="0" err="1"/>
              <a:t>lawannya</a:t>
            </a:r>
            <a:r>
              <a:rPr lang="en-US" sz="2800" dirty="0"/>
              <a:t>.</a:t>
            </a:r>
          </a:p>
          <a:p>
            <a:pPr algn="just" fontAlgn="base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menyampaikan</a:t>
            </a:r>
            <a:r>
              <a:rPr lang="en-US" sz="2800" dirty="0"/>
              <a:t> </a:t>
            </a:r>
            <a:r>
              <a:rPr lang="en-US" sz="2800" dirty="0" err="1" smtClean="0"/>
              <a:t>ajaran</a:t>
            </a:r>
            <a:r>
              <a:rPr lang="en-US" sz="2800" dirty="0" smtClean="0"/>
              <a:t> </a:t>
            </a:r>
            <a:r>
              <a:rPr lang="en-US" sz="2800" dirty="0"/>
              <a:t>Islam </a:t>
            </a:r>
            <a:r>
              <a:rPr lang="en-US" sz="2800" dirty="0" err="1"/>
              <a:t>Nabi</a:t>
            </a:r>
            <a:r>
              <a:rPr lang="en-US" sz="2800" dirty="0"/>
              <a:t> Muhammad </a:t>
            </a:r>
            <a:r>
              <a:rPr lang="en-US" sz="2800" dirty="0" smtClean="0"/>
              <a:t>SAW </a:t>
            </a:r>
            <a:r>
              <a:rPr lang="en-US" sz="2800" dirty="0" err="1"/>
              <a:t>menghadapi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tantangan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hambatan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teror</a:t>
            </a:r>
            <a:r>
              <a:rPr lang="en-US" sz="2800" dirty="0"/>
              <a:t> mental. </a:t>
            </a:r>
            <a:r>
              <a:rPr lang="en-US" sz="2800" dirty="0" err="1"/>
              <a:t>Namun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perjuangan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kegigihannya</a:t>
            </a:r>
            <a:r>
              <a:rPr lang="en-US" sz="2800" dirty="0"/>
              <a:t> </a:t>
            </a:r>
            <a:r>
              <a:rPr lang="en-US" sz="2800" dirty="0" err="1"/>
              <a:t>beliau</a:t>
            </a:r>
            <a:r>
              <a:rPr lang="en-US" sz="2800" dirty="0"/>
              <a:t> </a:t>
            </a:r>
            <a:r>
              <a:rPr lang="en-US" sz="2800" dirty="0" err="1"/>
              <a:t>berhasil</a:t>
            </a:r>
            <a:r>
              <a:rPr lang="en-US" sz="2800" dirty="0"/>
              <a:t> </a:t>
            </a:r>
            <a:r>
              <a:rPr lang="en-US" sz="2800" dirty="0" err="1"/>
              <a:t>menyebarkan</a:t>
            </a:r>
            <a:r>
              <a:rPr lang="en-US" sz="2800" dirty="0"/>
              <a:t>  Islam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zajirah</a:t>
            </a:r>
            <a:r>
              <a:rPr lang="en-US" sz="2800" dirty="0"/>
              <a:t> Arab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penjuru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rasakan</a:t>
            </a:r>
            <a:r>
              <a:rPr lang="en-US" sz="2800" dirty="0"/>
              <a:t> </a:t>
            </a:r>
            <a:r>
              <a:rPr lang="en-US" sz="2800" dirty="0" err="1"/>
              <a:t>sekarang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bagaimanakah</a:t>
            </a:r>
            <a:r>
              <a:rPr lang="en-US" sz="2800" dirty="0"/>
              <a:t> </a:t>
            </a:r>
            <a:r>
              <a:rPr lang="en-US" sz="2800" dirty="0" err="1"/>
              <a:t>dakwah</a:t>
            </a:r>
            <a:r>
              <a:rPr lang="en-US" sz="2800" dirty="0"/>
              <a:t> </a:t>
            </a:r>
            <a:r>
              <a:rPr lang="en-US" sz="2800" dirty="0" err="1"/>
              <a:t>Rasulullah</a:t>
            </a:r>
            <a:r>
              <a:rPr lang="en-US" sz="2800" dirty="0"/>
              <a:t> </a:t>
            </a:r>
            <a:r>
              <a:rPr lang="en-US" sz="2800" dirty="0" smtClean="0"/>
              <a:t>SAW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menyebarkan</a:t>
            </a:r>
            <a:r>
              <a:rPr lang="en-US" sz="2800" dirty="0"/>
              <a:t> Islam di </a:t>
            </a:r>
            <a:r>
              <a:rPr lang="en-US" sz="2800" dirty="0" err="1"/>
              <a:t>Mekah</a:t>
            </a:r>
            <a:r>
              <a:rPr lang="en-US" sz="2800" dirty="0"/>
              <a:t>, </a:t>
            </a:r>
            <a:r>
              <a:rPr lang="en-US" sz="2800" dirty="0" err="1"/>
              <a:t>coba</a:t>
            </a:r>
            <a:r>
              <a:rPr lang="en-US" sz="2800" dirty="0"/>
              <a:t> </a:t>
            </a:r>
            <a:r>
              <a:rPr lang="en-US" sz="2800" dirty="0" err="1"/>
              <a:t>ikuti</a:t>
            </a:r>
            <a:r>
              <a:rPr lang="en-US" sz="2800" dirty="0"/>
              <a:t> </a:t>
            </a:r>
            <a:r>
              <a:rPr lang="en-US" sz="2800" dirty="0" err="1"/>
              <a:t>pembahasan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6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893" y="783550"/>
            <a:ext cx="10300852" cy="52154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 fontAlgn="base"/>
            <a:r>
              <a:rPr lang="en-US" b="1" cap="all" dirty="0">
                <a:solidFill>
                  <a:srgbClr val="00B0F0"/>
                </a:solidFill>
              </a:rPr>
              <a:t>SUBTANSI DAKWAH RASULULLAH SAW DI MEKAH</a:t>
            </a:r>
            <a:endParaRPr lang="en-US" dirty="0">
              <a:solidFill>
                <a:srgbClr val="00B0F0"/>
              </a:solidFill>
            </a:endParaRPr>
          </a:p>
          <a:p>
            <a:pPr algn="just" fontAlgn="base"/>
            <a:r>
              <a:rPr lang="en-US" b="1" cap="all" dirty="0">
                <a:solidFill>
                  <a:srgbClr val="00B0F0"/>
                </a:solidFill>
              </a:rPr>
              <a:t>A. KERASULAN NABI MUHAMMAD SAW DAN WAHYU PERTAMA</a:t>
            </a:r>
            <a:endParaRPr lang="en-US" dirty="0">
              <a:solidFill>
                <a:srgbClr val="00B0F0"/>
              </a:solidFill>
            </a:endParaRPr>
          </a:p>
          <a:p>
            <a:pPr algn="just" fontAlgn="base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40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smtClean="0"/>
              <a:t>SAW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berkhalawat</a:t>
            </a:r>
            <a:r>
              <a:rPr lang="en-US" dirty="0"/>
              <a:t> (</a:t>
            </a:r>
            <a:r>
              <a:rPr lang="en-US" dirty="0" err="1"/>
              <a:t>mengasingkan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 di </a:t>
            </a:r>
            <a:r>
              <a:rPr lang="en-US" dirty="0" err="1"/>
              <a:t>Gua</a:t>
            </a:r>
            <a:r>
              <a:rPr lang="en-US" dirty="0"/>
              <a:t> Hira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memohon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Allah </a:t>
            </a:r>
            <a:r>
              <a:rPr lang="en-US" dirty="0" err="1"/>
              <a:t>Swt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arab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kehancuran</a:t>
            </a:r>
            <a:r>
              <a:rPr lang="en-US" dirty="0"/>
              <a:t>. </a:t>
            </a:r>
            <a:r>
              <a:rPr lang="en-US" dirty="0" err="1"/>
              <a:t>Menjelang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Islam, </a:t>
            </a:r>
            <a:r>
              <a:rPr lang="en-US" dirty="0" err="1"/>
              <a:t>bangsa</a:t>
            </a:r>
            <a:r>
              <a:rPr lang="en-US" dirty="0"/>
              <a:t> Arab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terpuruk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porak</a:t>
            </a:r>
            <a:r>
              <a:rPr lang="en-US" dirty="0"/>
              <a:t> </a:t>
            </a:r>
            <a:r>
              <a:rPr lang="en-US" dirty="0" err="1"/>
              <a:t>poranda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, moral,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persatuan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berkhalawat</a:t>
            </a:r>
            <a:r>
              <a:rPr lang="en-US" dirty="0"/>
              <a:t> (</a:t>
            </a:r>
            <a:r>
              <a:rPr lang="en-US" dirty="0" err="1"/>
              <a:t>mengasingkan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Rasululla</a:t>
            </a:r>
            <a:r>
              <a:rPr lang="en-US" dirty="0" smtClean="0"/>
              <a:t> </a:t>
            </a:r>
            <a:r>
              <a:rPr lang="en-US" dirty="0" smtClean="0"/>
              <a:t>SAW </a:t>
            </a:r>
            <a:r>
              <a:rPr lang="en-US" dirty="0"/>
              <a:t>di </a:t>
            </a:r>
            <a:r>
              <a:rPr lang="en-US" dirty="0" err="1"/>
              <a:t>Gua</a:t>
            </a:r>
            <a:r>
              <a:rPr lang="en-US" dirty="0"/>
              <a:t> Hira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berhari-hari</a:t>
            </a:r>
            <a:r>
              <a:rPr lang="en-US" dirty="0"/>
              <a:t>.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berkhalawat</a:t>
            </a:r>
            <a:r>
              <a:rPr lang="en-US" dirty="0"/>
              <a:t> (</a:t>
            </a:r>
            <a:r>
              <a:rPr lang="en-US" dirty="0" err="1"/>
              <a:t>mengasingkan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, </a:t>
            </a:r>
            <a:r>
              <a:rPr lang="en-US" dirty="0" err="1"/>
              <a:t>tepatnya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17 Ramadhan </a:t>
            </a:r>
            <a:r>
              <a:rPr lang="en-US" dirty="0" err="1"/>
              <a:t>tahun</a:t>
            </a:r>
            <a:r>
              <a:rPr lang="en-US" dirty="0"/>
              <a:t> 610 M </a:t>
            </a:r>
            <a:r>
              <a:rPr lang="en-US" dirty="0" err="1"/>
              <a:t>datanglah</a:t>
            </a:r>
            <a:r>
              <a:rPr lang="en-US" dirty="0"/>
              <a:t> </a:t>
            </a:r>
            <a:r>
              <a:rPr lang="en-US" dirty="0" err="1"/>
              <a:t>malaikat</a:t>
            </a:r>
            <a:r>
              <a:rPr lang="en-US" dirty="0"/>
              <a:t> </a:t>
            </a:r>
            <a:r>
              <a:rPr lang="en-US" dirty="0" err="1"/>
              <a:t>Jibril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smtClean="0"/>
              <a:t>SAW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gua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dirty="0" err="1" smtClean="0"/>
              <a:t>aitu</a:t>
            </a:r>
            <a:r>
              <a:rPr lang="en-US" dirty="0" smtClean="0"/>
              <a:t> </a:t>
            </a:r>
            <a:r>
              <a:rPr lang="en-US" dirty="0"/>
              <a:t>surah Al-</a:t>
            </a:r>
            <a:r>
              <a:rPr lang="en-US" dirty="0" err="1"/>
              <a:t>Alaq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1-5, yang </a:t>
            </a:r>
            <a:r>
              <a:rPr lang="en-US" dirty="0" err="1" smtClean="0"/>
              <a:t>berbunyi</a:t>
            </a:r>
            <a:r>
              <a:rPr lang="en-US" dirty="0" smtClean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3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582" y="811259"/>
            <a:ext cx="10342417" cy="5146195"/>
          </a:xfrm>
        </p:spPr>
        <p:txBody>
          <a:bodyPr>
            <a:normAutofit fontScale="92500"/>
          </a:bodyPr>
          <a:lstStyle/>
          <a:p>
            <a:pPr algn="just" fontAlgn="base"/>
            <a:endParaRPr lang="en-US" dirty="0" smtClean="0"/>
          </a:p>
          <a:p>
            <a:pPr algn="just" fontAlgn="base"/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Bacalah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(</a:t>
            </a:r>
            <a:r>
              <a:rPr lang="en-US" dirty="0" err="1"/>
              <a:t>menyebut</a:t>
            </a:r>
            <a:r>
              <a:rPr lang="en-US" dirty="0"/>
              <a:t>)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Tuhanmu</a:t>
            </a:r>
            <a:r>
              <a:rPr lang="en-US" dirty="0"/>
              <a:t> yang </a:t>
            </a:r>
            <a:r>
              <a:rPr lang="en-US" dirty="0" err="1"/>
              <a:t>menciptakan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‘</a:t>
            </a:r>
            <a:r>
              <a:rPr lang="en-US" dirty="0" err="1"/>
              <a:t>Alaq</a:t>
            </a:r>
            <a:r>
              <a:rPr lang="en-US" dirty="0"/>
              <a:t>, </a:t>
            </a:r>
            <a:r>
              <a:rPr lang="en-US" dirty="0" err="1"/>
              <a:t>Bacalah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Tuhanmulah</a:t>
            </a:r>
            <a:r>
              <a:rPr lang="en-US" dirty="0"/>
              <a:t> yang paling </a:t>
            </a:r>
            <a:r>
              <a:rPr lang="en-US" dirty="0" err="1"/>
              <a:t>Pemurah</a:t>
            </a:r>
            <a:r>
              <a:rPr lang="en-US" dirty="0"/>
              <a:t>, Yang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diketahuinya</a:t>
            </a:r>
            <a:r>
              <a:rPr lang="en-US" dirty="0"/>
              <a:t>”</a:t>
            </a:r>
          </a:p>
          <a:p>
            <a:pPr algn="just" fontAlgn="base"/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 </a:t>
            </a:r>
            <a:r>
              <a:rPr lang="en-US" dirty="0" err="1"/>
              <a:t>swt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Muhammad Saw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diangkatnya</a:t>
            </a:r>
            <a:r>
              <a:rPr lang="en-US" dirty="0"/>
              <a:t> </a:t>
            </a:r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rasul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berdakwah</a:t>
            </a:r>
            <a:r>
              <a:rPr lang="en-US" dirty="0"/>
              <a:t>.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istrinya</a:t>
            </a:r>
            <a:r>
              <a:rPr lang="en-US" dirty="0"/>
              <a:t> Khadijah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Khadijah </a:t>
            </a:r>
            <a:r>
              <a:rPr lang="en-US" dirty="0" err="1"/>
              <a:t>mengimaninya</a:t>
            </a:r>
            <a:r>
              <a:rPr lang="en-US" dirty="0"/>
              <a:t>. </a:t>
            </a:r>
            <a:r>
              <a:rPr lang="en-US" dirty="0" err="1"/>
              <a:t>Dialah</a:t>
            </a:r>
            <a:r>
              <a:rPr lang="en-US" dirty="0"/>
              <a:t> orang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beriman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Islam.</a:t>
            </a:r>
          </a:p>
          <a:p>
            <a:pPr algn="just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kebingungan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 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tugas-tugasnya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rasul</a:t>
            </a:r>
            <a:r>
              <a:rPr lang="en-US" dirty="0"/>
              <a:t> Allah </a:t>
            </a:r>
            <a:r>
              <a:rPr lang="en-US" dirty="0" smtClean="0"/>
              <a:t>SAW.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lama, </a:t>
            </a:r>
            <a:r>
              <a:rPr lang="en-US" dirty="0" err="1"/>
              <a:t>sampai-sampai</a:t>
            </a:r>
            <a:r>
              <a:rPr lang="en-US" dirty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putus</a:t>
            </a:r>
            <a:r>
              <a:rPr lang="en-US" dirty="0"/>
              <a:t> </a:t>
            </a:r>
            <a:r>
              <a:rPr lang="en-US" dirty="0" err="1"/>
              <a:t>asa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yang </a:t>
            </a:r>
            <a:r>
              <a:rPr lang="en-US" dirty="0" err="1"/>
              <a:t>ditunggu-tunggu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kunjung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4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1" y="811258"/>
            <a:ext cx="10730345" cy="5243177"/>
          </a:xfrm>
        </p:spPr>
        <p:txBody>
          <a:bodyPr/>
          <a:lstStyle/>
          <a:p>
            <a:pPr algn="just" fontAlgn="base"/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sembunyi-sembunyi</a:t>
            </a:r>
            <a:r>
              <a:rPr lang="en-US" dirty="0"/>
              <a:t>. </a:t>
            </a:r>
            <a:r>
              <a:rPr lang="en-US" dirty="0" err="1"/>
              <a:t>Maksudnya</a:t>
            </a:r>
            <a:r>
              <a:rPr lang="en-US" dirty="0"/>
              <a:t> agar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terkejut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.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sembunyi-sembunyi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para </a:t>
            </a:r>
            <a:r>
              <a:rPr lang="en-US" dirty="0" err="1"/>
              <a:t>kerabatnya</a:t>
            </a:r>
            <a:r>
              <a:rPr lang="en-US" dirty="0"/>
              <a:t>, </a:t>
            </a:r>
            <a:r>
              <a:rPr lang="en-US" dirty="0" err="1"/>
              <a:t>handai</a:t>
            </a:r>
            <a:r>
              <a:rPr lang="en-US" dirty="0"/>
              <a:t> </a:t>
            </a:r>
            <a:r>
              <a:rPr lang="en-US" dirty="0" err="1"/>
              <a:t>tolan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sahabat-sahabat</a:t>
            </a:r>
            <a:r>
              <a:rPr lang="en-US" dirty="0"/>
              <a:t> yang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risalahnya</a:t>
            </a:r>
            <a:r>
              <a:rPr lang="en-US" dirty="0"/>
              <a:t>. </a:t>
            </a:r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menyeru</a:t>
            </a:r>
            <a:r>
              <a:rPr lang="en-US" dirty="0"/>
              <a:t>, </a:t>
            </a:r>
            <a:r>
              <a:rPr lang="en-US" dirty="0" err="1"/>
              <a:t>bersatu</a:t>
            </a:r>
            <a:r>
              <a:rPr lang="en-US" dirty="0"/>
              <a:t> </a:t>
            </a:r>
            <a:r>
              <a:rPr lang="en-US" dirty="0" err="1"/>
              <a:t>padu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bersatu</a:t>
            </a:r>
            <a:r>
              <a:rPr lang="en-US" dirty="0"/>
              <a:t>.</a:t>
            </a:r>
          </a:p>
          <a:p>
            <a:pPr algn="just" fontAlgn="base"/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Islam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sembunyi-sembunyi</a:t>
            </a:r>
            <a:r>
              <a:rPr lang="en-US" dirty="0"/>
              <a:t>. </a:t>
            </a:r>
            <a:r>
              <a:rPr lang="en-US" dirty="0" err="1"/>
              <a:t>Berkat</a:t>
            </a:r>
            <a:r>
              <a:rPr lang="en-US" dirty="0"/>
              <a:t> </a:t>
            </a:r>
            <a:r>
              <a:rPr lang="en-US" dirty="0" err="1"/>
              <a:t>kegigihan</a:t>
            </a:r>
            <a:r>
              <a:rPr lang="en-US" dirty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pula yang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agama Islam 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smtClean="0"/>
              <a:t>As-</a:t>
            </a:r>
            <a:r>
              <a:rPr lang="en-US" dirty="0" err="1" smtClean="0"/>
              <a:t>sabiqun</a:t>
            </a:r>
            <a:r>
              <a:rPr lang="en-US" dirty="0" smtClean="0"/>
              <a:t> </a:t>
            </a:r>
            <a:r>
              <a:rPr lang="en-US" dirty="0"/>
              <a:t>al-</a:t>
            </a:r>
            <a:r>
              <a:rPr lang="en-US" dirty="0" err="1"/>
              <a:t>awallun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orang yang </a:t>
            </a:r>
            <a:r>
              <a:rPr lang="en-US" dirty="0" err="1"/>
              <a:t>pertama</a:t>
            </a:r>
            <a:r>
              <a:rPr lang="en-US" dirty="0"/>
              <a:t>-tama </a:t>
            </a:r>
            <a:r>
              <a:rPr lang="en-US" dirty="0" err="1"/>
              <a:t>masuk</a:t>
            </a:r>
            <a:r>
              <a:rPr lang="en-US" dirty="0"/>
              <a:t> Islam.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6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018" y="908241"/>
            <a:ext cx="10536381" cy="5201614"/>
          </a:xfrm>
        </p:spPr>
        <p:txBody>
          <a:bodyPr/>
          <a:lstStyle/>
          <a:p>
            <a:pPr algn="just" fontAlgn="base"/>
            <a:r>
              <a:rPr lang="en-US" dirty="0"/>
              <a:t>Orang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beriman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Khadijah </a:t>
            </a:r>
            <a:r>
              <a:rPr lang="en-US" dirty="0" err="1"/>
              <a:t>binti</a:t>
            </a:r>
            <a:r>
              <a:rPr lang="en-US" dirty="0"/>
              <a:t> </a:t>
            </a:r>
            <a:r>
              <a:rPr lang="en-US" dirty="0" err="1"/>
              <a:t>Khuwailid</a:t>
            </a:r>
            <a:r>
              <a:rPr lang="en-US" dirty="0"/>
              <a:t> (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Rasulullah</a:t>
            </a:r>
            <a:r>
              <a:rPr lang="en-US" dirty="0"/>
              <a:t> saw)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beriman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Abu Bakar </a:t>
            </a:r>
            <a:r>
              <a:rPr lang="en-US" dirty="0" err="1"/>
              <a:t>Sidik</a:t>
            </a:r>
            <a:r>
              <a:rPr lang="en-US" dirty="0"/>
              <a:t>. Abu Bakar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sahabat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akhlak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beliau</a:t>
            </a:r>
            <a:r>
              <a:rPr lang="en-US" dirty="0"/>
              <a:t>. Dari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masuk</a:t>
            </a:r>
            <a:r>
              <a:rPr lang="en-US" dirty="0"/>
              <a:t> Islam </a:t>
            </a:r>
            <a:r>
              <a:rPr lang="en-US" dirty="0" err="1"/>
              <a:t>adalah</a:t>
            </a:r>
            <a:r>
              <a:rPr lang="en-US" dirty="0"/>
              <a:t> Ali bin Abu </a:t>
            </a:r>
            <a:r>
              <a:rPr lang="en-US" dirty="0" err="1"/>
              <a:t>Talib</a:t>
            </a:r>
            <a:r>
              <a:rPr lang="en-US" dirty="0"/>
              <a:t>. Ali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sepupu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Muhammad Saw.</a:t>
            </a:r>
          </a:p>
          <a:p>
            <a:pPr algn="just" fontAlgn="base"/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sahaya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masuk</a:t>
            </a:r>
            <a:r>
              <a:rPr lang="en-US" dirty="0"/>
              <a:t> Islam </a:t>
            </a:r>
            <a:r>
              <a:rPr lang="en-US" dirty="0" err="1"/>
              <a:t>adalah</a:t>
            </a:r>
            <a:r>
              <a:rPr lang="en-US" dirty="0"/>
              <a:t> Zaid bin </a:t>
            </a:r>
            <a:r>
              <a:rPr lang="en-US" dirty="0" err="1"/>
              <a:t>Harisah</a:t>
            </a:r>
            <a:r>
              <a:rPr lang="en-US" dirty="0"/>
              <a:t>. Zaid bin </a:t>
            </a:r>
            <a:r>
              <a:rPr lang="en-US" dirty="0" err="1"/>
              <a:t>Harisah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sahaya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dimerdekakan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Khadijah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merdeka,dia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smtClean="0"/>
              <a:t>SAW </a:t>
            </a:r>
            <a:r>
              <a:rPr lang="en-US" dirty="0" err="1"/>
              <a:t>dan</a:t>
            </a:r>
            <a:r>
              <a:rPr lang="en-US" dirty="0"/>
              <a:t> Khadijah.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err="1"/>
              <a:t>berdakwah</a:t>
            </a:r>
            <a:r>
              <a:rPr lang="en-US" dirty="0"/>
              <a:t>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sanak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, Zaid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6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10" y="561876"/>
            <a:ext cx="10522526" cy="5423287"/>
          </a:xfrm>
        </p:spPr>
        <p:txBody>
          <a:bodyPr/>
          <a:lstStyle/>
          <a:p>
            <a:pPr fontAlgn="base"/>
            <a:r>
              <a:rPr lang="en-US" b="1" cap="all" dirty="0"/>
              <a:t>AJARAN-AJARAN POKOK RASULULLAH SAW DI MEKAH</a:t>
            </a:r>
            <a:endParaRPr lang="en-US" dirty="0"/>
          </a:p>
          <a:p>
            <a:pPr lvl="0" fontAlgn="base"/>
            <a:r>
              <a:rPr lang="en-US" b="1" cap="all" dirty="0" smtClean="0"/>
              <a:t> </a:t>
            </a:r>
            <a:r>
              <a:rPr lang="en-US" b="1" cap="all" dirty="0"/>
              <a:t>AKIDAH</a:t>
            </a:r>
            <a:endParaRPr lang="en-US" dirty="0"/>
          </a:p>
          <a:p>
            <a:pPr algn="just" fontAlgn="base"/>
            <a:r>
              <a:rPr lang="en-US" dirty="0" err="1"/>
              <a:t>Rasulullah</a:t>
            </a:r>
            <a:r>
              <a:rPr lang="en-US" dirty="0"/>
              <a:t>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diutus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 </a:t>
            </a:r>
            <a:r>
              <a:rPr lang="en-US" dirty="0" smtClean="0"/>
              <a:t>SAW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tauhid</a:t>
            </a:r>
            <a:r>
              <a:rPr lang="en-US" dirty="0"/>
              <a:t>. </a:t>
            </a:r>
            <a:r>
              <a:rPr lang="en-US" dirty="0" err="1"/>
              <a:t>Masyarakat</a:t>
            </a:r>
            <a:r>
              <a:rPr lang="en-US" dirty="0"/>
              <a:t> Arab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kemusyrikan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quraisy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Allah </a:t>
            </a:r>
            <a:r>
              <a:rPr lang="en-US" dirty="0" smtClean="0"/>
              <a:t>SWT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, Allah </a:t>
            </a:r>
            <a:r>
              <a:rPr lang="en-US" dirty="0" smtClean="0"/>
              <a:t>SWT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-Nya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sediakan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keimanan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diembankan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Muhammad </a:t>
            </a:r>
            <a:r>
              <a:rPr lang="en-US" dirty="0" smtClean="0"/>
              <a:t>SAW </a:t>
            </a:r>
            <a:r>
              <a:rPr lang="en-US" dirty="0"/>
              <a:t>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wahyu-wahyu</a:t>
            </a:r>
            <a:r>
              <a:rPr lang="en-US" dirty="0"/>
              <a:t> </a:t>
            </a:r>
            <a:r>
              <a:rPr lang="en-US" dirty="0" err="1"/>
              <a:t>ilahi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Al-</a:t>
            </a:r>
            <a:r>
              <a:rPr lang="en-US" dirty="0" err="1"/>
              <a:t>quran</a:t>
            </a:r>
            <a:r>
              <a:rPr lang="en-US" dirty="0"/>
              <a:t> yang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beliau</a:t>
            </a:r>
            <a:r>
              <a:rPr lang="en-US" dirty="0"/>
              <a:t> agar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keimanan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 yang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surah Al-</a:t>
            </a:r>
            <a:r>
              <a:rPr lang="en-US" dirty="0" err="1"/>
              <a:t>ikhlas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1-4</a:t>
            </a:r>
          </a:p>
        </p:txBody>
      </p:sp>
    </p:spTree>
    <p:extLst>
      <p:ext uri="{BB962C8B-B14F-4D97-AF65-F5344CB8AC3E}">
        <p14:creationId xmlns:p14="http://schemas.microsoft.com/office/powerpoint/2010/main" val="384363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91" y="728132"/>
            <a:ext cx="10952017" cy="5326304"/>
          </a:xfrm>
        </p:spPr>
        <p:txBody>
          <a:bodyPr/>
          <a:lstStyle/>
          <a:p>
            <a:endParaRPr lang="en-US" dirty="0"/>
          </a:p>
          <a:p>
            <a:pPr fontAlgn="base"/>
            <a:r>
              <a:rPr lang="en-US" b="1" cap="all" dirty="0" smtClean="0"/>
              <a:t> </a:t>
            </a:r>
            <a:r>
              <a:rPr lang="en-US" b="1" cap="all" dirty="0"/>
              <a:t>AKHLAK MULIA</a:t>
            </a:r>
            <a:endParaRPr lang="en-US" dirty="0"/>
          </a:p>
          <a:p>
            <a:pPr algn="just" fontAlgn="base"/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akhlak</a:t>
            </a:r>
            <a:r>
              <a:rPr lang="en-US" dirty="0"/>
              <a:t> </a:t>
            </a:r>
            <a:r>
              <a:rPr lang="en-US" dirty="0" err="1"/>
              <a:t>mulia</a:t>
            </a:r>
            <a:r>
              <a:rPr lang="en-US" dirty="0"/>
              <a:t>, </a:t>
            </a:r>
            <a:r>
              <a:rPr lang="en-US" dirty="0" err="1"/>
              <a:t>Nabi</a:t>
            </a:r>
            <a:r>
              <a:rPr lang="en-US" dirty="0"/>
              <a:t> Muhammad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teladan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(ideal).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, </a:t>
            </a:r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sosok</a:t>
            </a:r>
            <a:r>
              <a:rPr lang="en-US" dirty="0"/>
              <a:t> yang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gelar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masyrakatnya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al-Amin (yang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). </a:t>
            </a:r>
            <a:r>
              <a:rPr lang="en-US" dirty="0" err="1"/>
              <a:t>Nabi</a:t>
            </a:r>
            <a:r>
              <a:rPr lang="en-US" dirty="0"/>
              <a:t> Muhammad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meringankan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orang lain.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kekeluargaan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, </a:t>
            </a:r>
            <a:r>
              <a:rPr lang="en-US" dirty="0" err="1"/>
              <a:t>Nabi</a:t>
            </a:r>
            <a:r>
              <a:rPr lang="en-US" dirty="0"/>
              <a:t> Muhammad </a:t>
            </a:r>
            <a:r>
              <a:rPr lang="en-US" dirty="0" smtClean="0"/>
              <a:t>S</a:t>
            </a:r>
            <a:r>
              <a:rPr lang="en-US" dirty="0" smtClean="0"/>
              <a:t>AW</a:t>
            </a:r>
            <a:r>
              <a:rPr lang="en-US" dirty="0" smtClean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sosok</a:t>
            </a:r>
            <a:r>
              <a:rPr lang="en-US" dirty="0"/>
              <a:t> yang </a:t>
            </a:r>
            <a:r>
              <a:rPr lang="en-US" dirty="0" err="1"/>
              <a:t>sopan</a:t>
            </a:r>
            <a:r>
              <a:rPr lang="en-US" dirty="0"/>
              <a:t>, </a:t>
            </a:r>
            <a:r>
              <a:rPr lang="en-US" dirty="0" err="1"/>
              <a:t>lembut</a:t>
            </a:r>
            <a:r>
              <a:rPr lang="en-US" dirty="0"/>
              <a:t>,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memuliakan</a:t>
            </a:r>
            <a:r>
              <a:rPr lang="en-US" dirty="0"/>
              <a:t> </a:t>
            </a:r>
            <a:r>
              <a:rPr lang="en-US" dirty="0" err="1"/>
              <a:t>tamu</a:t>
            </a:r>
            <a:r>
              <a:rPr lang="en-US" dirty="0"/>
              <a:t>. </a:t>
            </a:r>
            <a:r>
              <a:rPr lang="en-US" dirty="0" err="1"/>
              <a:t>Nabi</a:t>
            </a:r>
            <a:r>
              <a:rPr lang="en-US" dirty="0"/>
              <a:t> Muhammad saw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sosok</a:t>
            </a:r>
            <a:r>
              <a:rPr lang="en-US" dirty="0"/>
              <a:t> yang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membela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teguh</a:t>
            </a:r>
            <a:r>
              <a:rPr lang="en-US" dirty="0"/>
              <a:t> </a:t>
            </a:r>
            <a:r>
              <a:rPr lang="en-US" dirty="0" err="1"/>
              <a:t>pendirian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beribadah</a:t>
            </a:r>
            <a:r>
              <a:rPr lang="en-US" dirty="0"/>
              <a:t>. </a:t>
            </a:r>
            <a:r>
              <a:rPr lang="en-US" dirty="0" err="1"/>
              <a:t>Nabi</a:t>
            </a:r>
            <a:r>
              <a:rPr lang="en-US" dirty="0"/>
              <a:t> Muhammad </a:t>
            </a:r>
            <a:r>
              <a:rPr lang="en-US" dirty="0" smtClean="0"/>
              <a:t>SAW</a:t>
            </a:r>
            <a:r>
              <a:rPr lang="en-US" dirty="0" smtClean="0"/>
              <a:t> </a:t>
            </a:r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masyrakat</a:t>
            </a:r>
            <a:r>
              <a:rPr lang="en-US" dirty="0"/>
              <a:t> Arab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terpuji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berjudi</a:t>
            </a:r>
            <a:r>
              <a:rPr lang="en-US" dirty="0"/>
              <a:t>, </a:t>
            </a:r>
            <a:r>
              <a:rPr lang="en-US" dirty="0" err="1"/>
              <a:t>meminum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(</a:t>
            </a:r>
            <a:r>
              <a:rPr lang="en-US" dirty="0" err="1"/>
              <a:t>khamar</a:t>
            </a:r>
            <a:r>
              <a:rPr lang="en-US" dirty="0"/>
              <a:t>), </a:t>
            </a:r>
            <a:r>
              <a:rPr lang="en-US" dirty="0" err="1"/>
              <a:t>berzina</a:t>
            </a:r>
            <a:r>
              <a:rPr lang="en-US" dirty="0"/>
              <a:t>, </a:t>
            </a:r>
            <a:r>
              <a:rPr lang="en-US" dirty="0" err="1"/>
              <a:t>membunuh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73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320</TotalTime>
  <Words>822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Organic</vt:lpstr>
      <vt:lpstr>MENELADANI PERJUANGAN RASULULAH SAW DI MEKAH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MENELADANI PERJUANGAN RASULULAH SAW DI MEKAH</dc:title>
  <dc:creator>ASUS</dc:creator>
  <cp:lastModifiedBy>ASUS</cp:lastModifiedBy>
  <cp:revision>19</cp:revision>
  <dcterms:created xsi:type="dcterms:W3CDTF">2020-10-17T08:12:54Z</dcterms:created>
  <dcterms:modified xsi:type="dcterms:W3CDTF">2020-10-22T05:07:45Z</dcterms:modified>
</cp:coreProperties>
</file>