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10/22/2020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51" r:id="rId3"/>
    <p:sldLayoutId id="2147483669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67344" y="2133601"/>
            <a:ext cx="8268468" cy="2299852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3600" b="1" dirty="0" smtClean="0"/>
              <a:t>MENELADANI PERJUANGAN RASULULAH SAW DI MEKAH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973421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9146" y="880531"/>
            <a:ext cx="10259289" cy="5187759"/>
          </a:xfrm>
        </p:spPr>
        <p:txBody>
          <a:bodyPr>
            <a:normAutofit fontScale="92500" lnSpcReduction="10000"/>
          </a:bodyPr>
          <a:lstStyle/>
          <a:p>
            <a:pPr algn="just" fontAlgn="base"/>
            <a:r>
              <a:rPr lang="en-US" sz="2800" dirty="0" err="1"/>
              <a:t>Meneladani</a:t>
            </a:r>
            <a:r>
              <a:rPr lang="en-US" sz="2800" dirty="0"/>
              <a:t> </a:t>
            </a:r>
            <a:r>
              <a:rPr lang="en-US" sz="2800" dirty="0" err="1"/>
              <a:t>Perjuangan</a:t>
            </a:r>
            <a:r>
              <a:rPr lang="en-US" sz="2800" dirty="0"/>
              <a:t> </a:t>
            </a:r>
            <a:r>
              <a:rPr lang="en-US" sz="2800" dirty="0" err="1" smtClean="0"/>
              <a:t>Rasulullah</a:t>
            </a:r>
            <a:r>
              <a:rPr lang="en-US" sz="2800" dirty="0" smtClean="0"/>
              <a:t> </a:t>
            </a:r>
            <a:r>
              <a:rPr lang="en-US" sz="2800" dirty="0" smtClean="0"/>
              <a:t>SAW</a:t>
            </a:r>
            <a:r>
              <a:rPr lang="en-US" sz="2800" dirty="0" smtClean="0"/>
              <a:t> </a:t>
            </a:r>
            <a:r>
              <a:rPr lang="en-US" sz="2800" dirty="0"/>
              <a:t>di </a:t>
            </a:r>
            <a:r>
              <a:rPr lang="en-US" sz="2800" dirty="0" err="1"/>
              <a:t>Mekah</a:t>
            </a:r>
            <a:r>
              <a:rPr lang="en-US" sz="2800" dirty="0"/>
              <a:t>: </a:t>
            </a:r>
            <a:r>
              <a:rPr lang="en-US" sz="2800" dirty="0" err="1"/>
              <a:t>Nabi</a:t>
            </a:r>
            <a:r>
              <a:rPr lang="en-US" sz="2800" dirty="0"/>
              <a:t> Muhammad </a:t>
            </a:r>
            <a:r>
              <a:rPr lang="en-US" sz="2800" dirty="0" smtClean="0"/>
              <a:t>SAW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manusia</a:t>
            </a:r>
            <a:r>
              <a:rPr lang="en-US" sz="2800" dirty="0"/>
              <a:t> </a:t>
            </a:r>
            <a:r>
              <a:rPr lang="en-US" sz="2800" dirty="0" err="1"/>
              <a:t>termulia</a:t>
            </a:r>
            <a:r>
              <a:rPr lang="en-US" sz="2800" dirty="0"/>
              <a:t> di </a:t>
            </a:r>
            <a:r>
              <a:rPr lang="en-US" sz="2800" dirty="0" err="1"/>
              <a:t>muka</a:t>
            </a:r>
            <a:r>
              <a:rPr lang="en-US" sz="2800" dirty="0"/>
              <a:t> </a:t>
            </a:r>
            <a:r>
              <a:rPr lang="en-US" sz="2800" dirty="0" err="1"/>
              <a:t>bumi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. </a:t>
            </a:r>
            <a:r>
              <a:rPr lang="en-US" sz="2800" dirty="0" err="1"/>
              <a:t>Beliau</a:t>
            </a:r>
            <a:r>
              <a:rPr lang="en-US" sz="2800" dirty="0"/>
              <a:t> </a:t>
            </a:r>
            <a:r>
              <a:rPr lang="en-US" sz="2800" dirty="0" err="1"/>
              <a:t>diutus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Allah SWT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semua</a:t>
            </a:r>
            <a:r>
              <a:rPr lang="en-US" sz="2800" dirty="0"/>
              <a:t> </a:t>
            </a:r>
            <a:r>
              <a:rPr lang="en-US" sz="2800" dirty="0" err="1"/>
              <a:t>umat</a:t>
            </a:r>
            <a:r>
              <a:rPr lang="en-US" sz="2800" dirty="0"/>
              <a:t> </a:t>
            </a:r>
            <a:r>
              <a:rPr lang="en-US" sz="2800" dirty="0" err="1"/>
              <a:t>manusia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membawa</a:t>
            </a:r>
            <a:r>
              <a:rPr lang="en-US" sz="2800" dirty="0"/>
              <a:t> </a:t>
            </a:r>
            <a:r>
              <a:rPr lang="en-US" sz="2800" dirty="0" err="1"/>
              <a:t>ajaran</a:t>
            </a:r>
            <a:r>
              <a:rPr lang="en-US" sz="2800" dirty="0"/>
              <a:t> </a:t>
            </a:r>
            <a:r>
              <a:rPr lang="en-US" sz="2800" dirty="0" err="1"/>
              <a:t>tauhid</a:t>
            </a:r>
            <a:r>
              <a:rPr lang="en-US" sz="2800" dirty="0"/>
              <a:t> </a:t>
            </a:r>
            <a:r>
              <a:rPr lang="en-US" sz="2800" dirty="0" err="1"/>
              <a:t>yaitu</a:t>
            </a:r>
            <a:r>
              <a:rPr lang="en-US" sz="2800" dirty="0"/>
              <a:t> agama Islam. </a:t>
            </a:r>
            <a:r>
              <a:rPr lang="en-US" sz="2800" dirty="0" err="1"/>
              <a:t>Kemuliaan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kebesarannya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hanya</a:t>
            </a:r>
            <a:r>
              <a:rPr lang="en-US" sz="2800" dirty="0"/>
              <a:t> </a:t>
            </a:r>
            <a:r>
              <a:rPr lang="en-US" sz="2800" dirty="0" err="1"/>
              <a:t>diakui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umat</a:t>
            </a:r>
            <a:r>
              <a:rPr lang="en-US" sz="2800" dirty="0"/>
              <a:t> Islam, </a:t>
            </a:r>
            <a:r>
              <a:rPr lang="en-US" sz="2800" dirty="0" err="1"/>
              <a:t>tetapi</a:t>
            </a:r>
            <a:r>
              <a:rPr lang="en-US" sz="2800" dirty="0"/>
              <a:t> </a:t>
            </a:r>
            <a:r>
              <a:rPr lang="en-US" sz="2800" dirty="0" err="1"/>
              <a:t>juga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orang-orang </a:t>
            </a:r>
            <a:r>
              <a:rPr lang="en-US" sz="2800" dirty="0" err="1"/>
              <a:t>barat</a:t>
            </a:r>
            <a:r>
              <a:rPr lang="en-US" sz="2800" dirty="0"/>
              <a:t>,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hanya</a:t>
            </a:r>
            <a:r>
              <a:rPr lang="en-US" sz="2800" dirty="0"/>
              <a:t> </a:t>
            </a:r>
            <a:r>
              <a:rPr lang="en-US" sz="2800" dirty="0" err="1"/>
              <a:t>diakui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pengikutnya</a:t>
            </a:r>
            <a:r>
              <a:rPr lang="en-US" sz="2800" dirty="0"/>
              <a:t>, </a:t>
            </a:r>
            <a:r>
              <a:rPr lang="en-US" sz="2800" dirty="0" err="1"/>
              <a:t>tetapi</a:t>
            </a:r>
            <a:r>
              <a:rPr lang="en-US" sz="2800" dirty="0"/>
              <a:t> </a:t>
            </a:r>
            <a:r>
              <a:rPr lang="en-US" sz="2800" dirty="0" err="1"/>
              <a:t>juga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para </a:t>
            </a:r>
            <a:r>
              <a:rPr lang="en-US" sz="2800" dirty="0" err="1"/>
              <a:t>lawannya</a:t>
            </a:r>
            <a:r>
              <a:rPr lang="en-US" sz="2800" dirty="0"/>
              <a:t>.</a:t>
            </a:r>
          </a:p>
          <a:p>
            <a:pPr algn="just" fontAlgn="base"/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menyampaikan</a:t>
            </a:r>
            <a:r>
              <a:rPr lang="en-US" sz="2800" dirty="0"/>
              <a:t> </a:t>
            </a:r>
            <a:r>
              <a:rPr lang="en-US" sz="2800" dirty="0" err="1" smtClean="0"/>
              <a:t>ajaran</a:t>
            </a:r>
            <a:r>
              <a:rPr lang="en-US" sz="2800" dirty="0" smtClean="0"/>
              <a:t> </a:t>
            </a:r>
            <a:r>
              <a:rPr lang="en-US" sz="2800" dirty="0"/>
              <a:t>Islam </a:t>
            </a:r>
            <a:r>
              <a:rPr lang="en-US" sz="2800" dirty="0" err="1"/>
              <a:t>Nabi</a:t>
            </a:r>
            <a:r>
              <a:rPr lang="en-US" sz="2800" dirty="0"/>
              <a:t> Muhammad </a:t>
            </a:r>
            <a:r>
              <a:rPr lang="en-US" sz="2800" dirty="0" smtClean="0"/>
              <a:t>SAW </a:t>
            </a:r>
            <a:r>
              <a:rPr lang="en-US" sz="2800" dirty="0" err="1"/>
              <a:t>menghadapi</a:t>
            </a:r>
            <a:r>
              <a:rPr lang="en-US" sz="2800" dirty="0"/>
              <a:t> </a:t>
            </a:r>
            <a:r>
              <a:rPr lang="en-US" sz="2800" dirty="0" err="1"/>
              <a:t>banyak</a:t>
            </a:r>
            <a:r>
              <a:rPr lang="en-US" sz="2800" dirty="0"/>
              <a:t> </a:t>
            </a:r>
            <a:r>
              <a:rPr lang="en-US" sz="2800" dirty="0" err="1"/>
              <a:t>tantangan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hambatan</a:t>
            </a:r>
            <a:r>
              <a:rPr lang="en-US" sz="2800" dirty="0"/>
              <a:t> </a:t>
            </a:r>
            <a:r>
              <a:rPr lang="en-US" sz="2800" dirty="0" err="1"/>
              <a:t>baik</a:t>
            </a:r>
            <a:r>
              <a:rPr lang="en-US" sz="2800" dirty="0"/>
              <a:t> </a:t>
            </a:r>
            <a:r>
              <a:rPr lang="en-US" sz="2800" dirty="0" err="1"/>
              <a:t>berupa</a:t>
            </a:r>
            <a:r>
              <a:rPr lang="en-US" sz="2800" dirty="0"/>
              <a:t> </a:t>
            </a:r>
            <a:r>
              <a:rPr lang="en-US" sz="2800" dirty="0" err="1"/>
              <a:t>tekanan</a:t>
            </a:r>
            <a:r>
              <a:rPr lang="en-US" sz="2800" dirty="0"/>
              <a:t> </a:t>
            </a:r>
            <a:r>
              <a:rPr lang="en-US" sz="2800" dirty="0" err="1"/>
              <a:t>fisik</a:t>
            </a:r>
            <a:r>
              <a:rPr lang="en-US" sz="2800" dirty="0"/>
              <a:t> </a:t>
            </a:r>
            <a:r>
              <a:rPr lang="en-US" sz="2800" dirty="0" err="1"/>
              <a:t>maupun</a:t>
            </a:r>
            <a:r>
              <a:rPr lang="en-US" sz="2800" dirty="0"/>
              <a:t> </a:t>
            </a:r>
            <a:r>
              <a:rPr lang="en-US" sz="2800" dirty="0" err="1"/>
              <a:t>teror</a:t>
            </a:r>
            <a:r>
              <a:rPr lang="en-US" sz="2800" dirty="0"/>
              <a:t> mental. </a:t>
            </a:r>
            <a:r>
              <a:rPr lang="en-US" sz="2800" dirty="0" err="1"/>
              <a:t>Namun</a:t>
            </a:r>
            <a:r>
              <a:rPr lang="en-US" sz="2800" dirty="0"/>
              <a:t>,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perjuangan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kegigihannya</a:t>
            </a:r>
            <a:r>
              <a:rPr lang="en-US" sz="2800" dirty="0"/>
              <a:t> </a:t>
            </a:r>
            <a:r>
              <a:rPr lang="en-US" sz="2800" dirty="0" err="1"/>
              <a:t>beliau</a:t>
            </a:r>
            <a:r>
              <a:rPr lang="en-US" sz="2800" dirty="0"/>
              <a:t> </a:t>
            </a:r>
            <a:r>
              <a:rPr lang="en-US" sz="2800" dirty="0" err="1"/>
              <a:t>berhasil</a:t>
            </a:r>
            <a:r>
              <a:rPr lang="en-US" sz="2800" dirty="0"/>
              <a:t> </a:t>
            </a:r>
            <a:r>
              <a:rPr lang="en-US" sz="2800" dirty="0" err="1"/>
              <a:t>menyebarkan</a:t>
            </a:r>
            <a:r>
              <a:rPr lang="en-US" sz="2800" dirty="0"/>
              <a:t>  Islam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seluruh</a:t>
            </a:r>
            <a:r>
              <a:rPr lang="en-US" sz="2800" dirty="0"/>
              <a:t> </a:t>
            </a:r>
            <a:r>
              <a:rPr lang="en-US" sz="2800" dirty="0" err="1"/>
              <a:t>zajirah</a:t>
            </a:r>
            <a:r>
              <a:rPr lang="en-US" sz="2800" dirty="0"/>
              <a:t> Arab </a:t>
            </a:r>
            <a:r>
              <a:rPr lang="en-US" sz="2800" dirty="0" err="1"/>
              <a:t>sampai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berbagai</a:t>
            </a:r>
            <a:r>
              <a:rPr lang="en-US" sz="2800" dirty="0"/>
              <a:t> </a:t>
            </a:r>
            <a:r>
              <a:rPr lang="en-US" sz="2800" dirty="0" err="1"/>
              <a:t>penjuru</a:t>
            </a:r>
            <a:r>
              <a:rPr lang="en-US" sz="2800" dirty="0"/>
              <a:t> </a:t>
            </a:r>
            <a:r>
              <a:rPr lang="en-US" sz="2800" dirty="0" err="1"/>
              <a:t>dunia</a:t>
            </a:r>
            <a:r>
              <a:rPr lang="en-US" sz="2800" dirty="0"/>
              <a:t>, </a:t>
            </a:r>
            <a:r>
              <a:rPr lang="en-US" sz="2800" dirty="0" err="1"/>
              <a:t>seperti</a:t>
            </a:r>
            <a:r>
              <a:rPr lang="en-US" sz="2800" dirty="0"/>
              <a:t> yang </a:t>
            </a:r>
            <a:r>
              <a:rPr lang="en-US" sz="2800" dirty="0" err="1"/>
              <a:t>kita</a:t>
            </a:r>
            <a:r>
              <a:rPr lang="en-US" sz="2800" dirty="0"/>
              <a:t> </a:t>
            </a:r>
            <a:r>
              <a:rPr lang="en-US" sz="2800" dirty="0" err="1"/>
              <a:t>rasakan</a:t>
            </a:r>
            <a:r>
              <a:rPr lang="en-US" sz="2800" dirty="0"/>
              <a:t> </a:t>
            </a:r>
            <a:r>
              <a:rPr lang="en-US" sz="2800" dirty="0" err="1"/>
              <a:t>sekarang</a:t>
            </a:r>
            <a:r>
              <a:rPr lang="en-US" sz="2800" dirty="0"/>
              <a:t>.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jelas</a:t>
            </a:r>
            <a:r>
              <a:rPr lang="en-US" sz="2800" dirty="0"/>
              <a:t> </a:t>
            </a:r>
            <a:r>
              <a:rPr lang="en-US" sz="2800" dirty="0" err="1"/>
              <a:t>bagaimanakah</a:t>
            </a:r>
            <a:r>
              <a:rPr lang="en-US" sz="2800" dirty="0"/>
              <a:t> </a:t>
            </a:r>
            <a:r>
              <a:rPr lang="en-US" sz="2800" dirty="0" err="1"/>
              <a:t>dakwah</a:t>
            </a:r>
            <a:r>
              <a:rPr lang="en-US" sz="2800" dirty="0"/>
              <a:t> </a:t>
            </a:r>
            <a:r>
              <a:rPr lang="en-US" sz="2800" dirty="0" err="1"/>
              <a:t>Rasulullah</a:t>
            </a:r>
            <a:r>
              <a:rPr lang="en-US" sz="2800" dirty="0"/>
              <a:t> </a:t>
            </a:r>
            <a:r>
              <a:rPr lang="en-US" sz="2800" dirty="0" smtClean="0"/>
              <a:t>SAW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menyebarkan</a:t>
            </a:r>
            <a:r>
              <a:rPr lang="en-US" sz="2800" dirty="0"/>
              <a:t> Islam di </a:t>
            </a:r>
            <a:r>
              <a:rPr lang="en-US" sz="2800" dirty="0" err="1"/>
              <a:t>Mekah</a:t>
            </a:r>
            <a:r>
              <a:rPr lang="en-US" sz="2800" dirty="0"/>
              <a:t>, </a:t>
            </a:r>
            <a:r>
              <a:rPr lang="en-US" sz="2800" dirty="0" err="1"/>
              <a:t>coba</a:t>
            </a:r>
            <a:r>
              <a:rPr lang="en-US" sz="2800" dirty="0"/>
              <a:t> </a:t>
            </a:r>
            <a:r>
              <a:rPr lang="en-US" sz="2800" dirty="0" err="1"/>
              <a:t>ikuti</a:t>
            </a:r>
            <a:r>
              <a:rPr lang="en-US" sz="2800" dirty="0"/>
              <a:t> </a:t>
            </a:r>
            <a:r>
              <a:rPr lang="en-US" sz="2800" dirty="0" err="1"/>
              <a:t>pembahasan</a:t>
            </a:r>
            <a:r>
              <a:rPr lang="en-US" sz="2800" dirty="0"/>
              <a:t> </a:t>
            </a:r>
            <a:r>
              <a:rPr lang="en-US" sz="2800" dirty="0" err="1"/>
              <a:t>berikut</a:t>
            </a:r>
            <a:r>
              <a:rPr lang="en-US" sz="2800" dirty="0"/>
              <a:t>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166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2893" y="783550"/>
            <a:ext cx="10300852" cy="521546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lvl="0" algn="just" fontAlgn="base"/>
            <a:r>
              <a:rPr lang="en-US" b="1" cap="all" dirty="0">
                <a:solidFill>
                  <a:srgbClr val="00B0F0"/>
                </a:solidFill>
              </a:rPr>
              <a:t>SUBTANSI DAKWAH RASULULLAH SAW DI MEKAH</a:t>
            </a:r>
            <a:endParaRPr lang="en-US" dirty="0">
              <a:solidFill>
                <a:srgbClr val="00B0F0"/>
              </a:solidFill>
            </a:endParaRPr>
          </a:p>
          <a:p>
            <a:pPr algn="just" fontAlgn="base"/>
            <a:r>
              <a:rPr lang="en-US" b="1" cap="all" dirty="0">
                <a:solidFill>
                  <a:srgbClr val="00B0F0"/>
                </a:solidFill>
              </a:rPr>
              <a:t>A. KERASULAN NABI MUHAMMAD SAW DAN WAHYU PERTAMA</a:t>
            </a:r>
            <a:endParaRPr lang="en-US" dirty="0">
              <a:solidFill>
                <a:srgbClr val="00B0F0"/>
              </a:solidFill>
            </a:endParaRPr>
          </a:p>
          <a:p>
            <a:pPr algn="just" fontAlgn="base"/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usia</a:t>
            </a:r>
            <a:r>
              <a:rPr lang="en-US" dirty="0"/>
              <a:t> 40 </a:t>
            </a:r>
            <a:r>
              <a:rPr lang="en-US" dirty="0" err="1"/>
              <a:t>tahun</a:t>
            </a:r>
            <a:r>
              <a:rPr lang="en-US" dirty="0"/>
              <a:t>, </a:t>
            </a:r>
            <a:r>
              <a:rPr lang="en-US" dirty="0" err="1"/>
              <a:t>Rasulullah</a:t>
            </a:r>
            <a:r>
              <a:rPr lang="en-US" dirty="0"/>
              <a:t> </a:t>
            </a:r>
            <a:r>
              <a:rPr lang="en-US" dirty="0" smtClean="0"/>
              <a:t>SAW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berkhalawat</a:t>
            </a:r>
            <a:r>
              <a:rPr lang="en-US" dirty="0"/>
              <a:t> (</a:t>
            </a:r>
            <a:r>
              <a:rPr lang="en-US" dirty="0" err="1"/>
              <a:t>mengasingkan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) di </a:t>
            </a:r>
            <a:r>
              <a:rPr lang="en-US" dirty="0" err="1"/>
              <a:t>Gua</a:t>
            </a:r>
            <a:r>
              <a:rPr lang="en-US" dirty="0"/>
              <a:t> Hira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memohon</a:t>
            </a:r>
            <a:r>
              <a:rPr lang="en-US" dirty="0"/>
              <a:t> </a:t>
            </a:r>
            <a:r>
              <a:rPr lang="en-US" dirty="0" err="1"/>
              <a:t>petunjuk</a:t>
            </a:r>
            <a:r>
              <a:rPr lang="en-US" dirty="0"/>
              <a:t> Allah </a:t>
            </a:r>
            <a:r>
              <a:rPr lang="en-US" dirty="0" err="1"/>
              <a:t>Swt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memperbaiki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 </a:t>
            </a:r>
            <a:r>
              <a:rPr lang="en-US" dirty="0" err="1"/>
              <a:t>arab</a:t>
            </a:r>
            <a:r>
              <a:rPr lang="en-US" dirty="0"/>
              <a:t> yang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kehancuran</a:t>
            </a:r>
            <a:r>
              <a:rPr lang="en-US" dirty="0"/>
              <a:t>. </a:t>
            </a:r>
            <a:r>
              <a:rPr lang="en-US" dirty="0" err="1"/>
              <a:t>Menjelang</a:t>
            </a:r>
            <a:r>
              <a:rPr lang="en-US" dirty="0"/>
              <a:t> </a:t>
            </a:r>
            <a:r>
              <a:rPr lang="en-US" dirty="0" err="1"/>
              <a:t>kedatangan</a:t>
            </a:r>
            <a:r>
              <a:rPr lang="en-US" dirty="0"/>
              <a:t> Islam, </a:t>
            </a:r>
            <a:r>
              <a:rPr lang="en-US" dirty="0" err="1"/>
              <a:t>bangsa</a:t>
            </a:r>
            <a:r>
              <a:rPr lang="en-US" dirty="0"/>
              <a:t> Arab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terpuruk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porak</a:t>
            </a:r>
            <a:r>
              <a:rPr lang="en-US" dirty="0"/>
              <a:t> </a:t>
            </a:r>
            <a:r>
              <a:rPr lang="en-US" dirty="0" err="1"/>
              <a:t>poranda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segala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ketuhanan</a:t>
            </a:r>
            <a:r>
              <a:rPr lang="en-US" dirty="0"/>
              <a:t>, moral,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, </a:t>
            </a:r>
            <a:r>
              <a:rPr lang="en-US" dirty="0" err="1"/>
              <a:t>persatuan</a:t>
            </a:r>
            <a:r>
              <a:rPr lang="en-US" dirty="0"/>
              <a:t>, </a:t>
            </a:r>
            <a:r>
              <a:rPr lang="en-US" dirty="0" err="1"/>
              <a:t>maupun</a:t>
            </a:r>
            <a:r>
              <a:rPr lang="en-US" dirty="0"/>
              <a:t> yang </a:t>
            </a:r>
            <a:r>
              <a:rPr lang="en-US" dirty="0" err="1"/>
              <a:t>lainnya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berkhalawat</a:t>
            </a:r>
            <a:r>
              <a:rPr lang="en-US" dirty="0"/>
              <a:t> (</a:t>
            </a:r>
            <a:r>
              <a:rPr lang="en-US" dirty="0" err="1"/>
              <a:t>mengasingkan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)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Rasululla</a:t>
            </a:r>
            <a:r>
              <a:rPr lang="en-US" dirty="0" smtClean="0"/>
              <a:t> </a:t>
            </a:r>
            <a:r>
              <a:rPr lang="en-US" dirty="0" smtClean="0"/>
              <a:t>SAW </a:t>
            </a:r>
            <a:r>
              <a:rPr lang="en-US" dirty="0"/>
              <a:t>di </a:t>
            </a:r>
            <a:r>
              <a:rPr lang="en-US" dirty="0" err="1"/>
              <a:t>Gua</a:t>
            </a:r>
            <a:r>
              <a:rPr lang="en-US" dirty="0"/>
              <a:t> Hira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berhari-hari</a:t>
            </a:r>
            <a:r>
              <a:rPr lang="en-US" dirty="0"/>
              <a:t>. </a:t>
            </a:r>
            <a:r>
              <a:rPr lang="en-US" dirty="0" err="1"/>
              <a:t>Hingga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,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beliau</a:t>
            </a:r>
            <a:r>
              <a:rPr lang="en-US" dirty="0"/>
              <a:t> </a:t>
            </a:r>
            <a:r>
              <a:rPr lang="en-US" dirty="0" err="1"/>
              <a:t>berkhalawat</a:t>
            </a:r>
            <a:r>
              <a:rPr lang="en-US" dirty="0"/>
              <a:t> (</a:t>
            </a:r>
            <a:r>
              <a:rPr lang="en-US" dirty="0" err="1"/>
              <a:t>mengasingkan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)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bulan</a:t>
            </a:r>
            <a:r>
              <a:rPr lang="en-US" dirty="0"/>
              <a:t> </a:t>
            </a:r>
            <a:r>
              <a:rPr lang="en-US" dirty="0" err="1"/>
              <a:t>lamanya</a:t>
            </a:r>
            <a:r>
              <a:rPr lang="en-US" dirty="0"/>
              <a:t>, </a:t>
            </a:r>
            <a:r>
              <a:rPr lang="en-US" dirty="0" err="1"/>
              <a:t>tepatnya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tanggal</a:t>
            </a:r>
            <a:r>
              <a:rPr lang="en-US" dirty="0"/>
              <a:t> 17 Ramadhan </a:t>
            </a:r>
            <a:r>
              <a:rPr lang="en-US" dirty="0" err="1"/>
              <a:t>tahun</a:t>
            </a:r>
            <a:r>
              <a:rPr lang="en-US" dirty="0"/>
              <a:t> 610 M </a:t>
            </a:r>
            <a:r>
              <a:rPr lang="en-US" dirty="0" err="1"/>
              <a:t>datanglah</a:t>
            </a:r>
            <a:r>
              <a:rPr lang="en-US" dirty="0"/>
              <a:t> </a:t>
            </a:r>
            <a:r>
              <a:rPr lang="en-US" dirty="0" err="1"/>
              <a:t>malaikat</a:t>
            </a:r>
            <a:r>
              <a:rPr lang="en-US" dirty="0"/>
              <a:t> </a:t>
            </a:r>
            <a:r>
              <a:rPr lang="en-US" dirty="0" err="1"/>
              <a:t>Jibril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Rasulullah</a:t>
            </a:r>
            <a:r>
              <a:rPr lang="en-US" dirty="0"/>
              <a:t> </a:t>
            </a:r>
            <a:r>
              <a:rPr lang="en-US" dirty="0" smtClean="0"/>
              <a:t>SAW </a:t>
            </a:r>
            <a:r>
              <a:rPr lang="en-US" dirty="0"/>
              <a:t>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gua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menyampaikan</a:t>
            </a:r>
            <a:r>
              <a:rPr lang="en-US" dirty="0"/>
              <a:t> </a:t>
            </a:r>
            <a:r>
              <a:rPr lang="en-US" dirty="0" err="1"/>
              <a:t>wahyu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, </a:t>
            </a:r>
            <a:r>
              <a:rPr lang="en-US" dirty="0" err="1"/>
              <a:t>y</a:t>
            </a:r>
            <a:r>
              <a:rPr lang="en-US" dirty="0" err="1" smtClean="0"/>
              <a:t>aitu</a:t>
            </a:r>
            <a:r>
              <a:rPr lang="en-US" dirty="0" smtClean="0"/>
              <a:t> </a:t>
            </a:r>
            <a:r>
              <a:rPr lang="en-US" dirty="0"/>
              <a:t>surah Al-</a:t>
            </a:r>
            <a:r>
              <a:rPr lang="en-US" dirty="0" err="1"/>
              <a:t>Alaq</a:t>
            </a:r>
            <a:r>
              <a:rPr lang="en-US" dirty="0"/>
              <a:t> </a:t>
            </a:r>
            <a:r>
              <a:rPr lang="en-US" dirty="0" err="1"/>
              <a:t>ayat</a:t>
            </a:r>
            <a:r>
              <a:rPr lang="en-US" dirty="0"/>
              <a:t> 1-5, yang </a:t>
            </a:r>
            <a:r>
              <a:rPr lang="en-US" dirty="0" err="1" smtClean="0"/>
              <a:t>berbunyi</a:t>
            </a:r>
            <a:r>
              <a:rPr lang="en-US" dirty="0" smtClean="0"/>
              <a:t>;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634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7582" y="811259"/>
            <a:ext cx="10342417" cy="5146195"/>
          </a:xfrm>
        </p:spPr>
        <p:txBody>
          <a:bodyPr>
            <a:normAutofit fontScale="92500"/>
          </a:bodyPr>
          <a:lstStyle/>
          <a:p>
            <a:pPr algn="just" fontAlgn="base"/>
            <a:endParaRPr lang="en-US" dirty="0" smtClean="0"/>
          </a:p>
          <a:p>
            <a:pPr algn="just" fontAlgn="base"/>
            <a:r>
              <a:rPr lang="en-US" dirty="0" smtClean="0"/>
              <a:t> </a:t>
            </a:r>
            <a:r>
              <a:rPr lang="en-US" dirty="0"/>
              <a:t>“</a:t>
            </a:r>
            <a:r>
              <a:rPr lang="en-US" dirty="0" err="1"/>
              <a:t>Bacalah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(</a:t>
            </a:r>
            <a:r>
              <a:rPr lang="en-US" dirty="0" err="1"/>
              <a:t>menyebut</a:t>
            </a:r>
            <a:r>
              <a:rPr lang="en-US" dirty="0"/>
              <a:t>) </a:t>
            </a:r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Tuhanmu</a:t>
            </a:r>
            <a:r>
              <a:rPr lang="en-US" dirty="0"/>
              <a:t> yang </a:t>
            </a:r>
            <a:r>
              <a:rPr lang="en-US" dirty="0" err="1"/>
              <a:t>menciptakan</a:t>
            </a:r>
            <a:r>
              <a:rPr lang="en-US" dirty="0"/>
              <a:t>, </a:t>
            </a:r>
            <a:r>
              <a:rPr lang="en-US" dirty="0" err="1"/>
              <a:t>Dia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‘</a:t>
            </a:r>
            <a:r>
              <a:rPr lang="en-US" dirty="0" err="1"/>
              <a:t>Alaq</a:t>
            </a:r>
            <a:r>
              <a:rPr lang="en-US" dirty="0"/>
              <a:t>, </a:t>
            </a:r>
            <a:r>
              <a:rPr lang="en-US" dirty="0" err="1"/>
              <a:t>Bacalah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Tuhanmulah</a:t>
            </a:r>
            <a:r>
              <a:rPr lang="en-US" dirty="0"/>
              <a:t> yang paling </a:t>
            </a:r>
            <a:r>
              <a:rPr lang="en-US" dirty="0" err="1"/>
              <a:t>Pemurah</a:t>
            </a:r>
            <a:r>
              <a:rPr lang="en-US" dirty="0"/>
              <a:t>, Yang </a:t>
            </a:r>
            <a:r>
              <a:rPr lang="en-US" dirty="0" err="1"/>
              <a:t>mengajar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pena</a:t>
            </a:r>
            <a:r>
              <a:rPr lang="en-US" dirty="0"/>
              <a:t>, </a:t>
            </a:r>
            <a:r>
              <a:rPr lang="en-US" dirty="0" err="1"/>
              <a:t>Dia</a:t>
            </a:r>
            <a:r>
              <a:rPr lang="en-US" dirty="0"/>
              <a:t> </a:t>
            </a:r>
            <a:r>
              <a:rPr lang="en-US" dirty="0" err="1"/>
              <a:t>mengajarkan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diketahuinya</a:t>
            </a:r>
            <a:r>
              <a:rPr lang="en-US" dirty="0"/>
              <a:t>”</a:t>
            </a:r>
          </a:p>
          <a:p>
            <a:pPr algn="just" fontAlgn="base"/>
            <a:r>
              <a:rPr lang="en-US" dirty="0" err="1"/>
              <a:t>Inilah</a:t>
            </a:r>
            <a:r>
              <a:rPr lang="en-US" dirty="0"/>
              <a:t> </a:t>
            </a:r>
            <a:r>
              <a:rPr lang="en-US" dirty="0" err="1"/>
              <a:t>wahyu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yang </a:t>
            </a:r>
            <a:r>
              <a:rPr lang="en-US" dirty="0" err="1"/>
              <a:t>diturunkan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Allah </a:t>
            </a:r>
            <a:r>
              <a:rPr lang="en-US" dirty="0" err="1"/>
              <a:t>swt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Nabi</a:t>
            </a:r>
            <a:r>
              <a:rPr lang="en-US" dirty="0"/>
              <a:t> Muhammad Saw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diangkatnya</a:t>
            </a:r>
            <a:r>
              <a:rPr lang="en-US" dirty="0"/>
              <a:t> </a:t>
            </a:r>
            <a:r>
              <a:rPr lang="en-US" dirty="0" err="1"/>
              <a:t>beliau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rasul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umat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tugasnya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berdakwah</a:t>
            </a:r>
            <a:r>
              <a:rPr lang="en-US" dirty="0"/>
              <a:t>. </a:t>
            </a:r>
            <a:r>
              <a:rPr lang="en-US" dirty="0" err="1"/>
              <a:t>Kejadian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diceritakan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istrinya</a:t>
            </a:r>
            <a:r>
              <a:rPr lang="en-US" dirty="0"/>
              <a:t> Khadijah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Khadijah </a:t>
            </a:r>
            <a:r>
              <a:rPr lang="en-US" dirty="0" err="1"/>
              <a:t>mengimaninya</a:t>
            </a:r>
            <a:r>
              <a:rPr lang="en-US" dirty="0"/>
              <a:t>. </a:t>
            </a:r>
            <a:r>
              <a:rPr lang="en-US" dirty="0" err="1"/>
              <a:t>Dialah</a:t>
            </a:r>
            <a:r>
              <a:rPr lang="en-US" dirty="0"/>
              <a:t> orang yang </a:t>
            </a:r>
            <a:r>
              <a:rPr lang="en-US" dirty="0" err="1"/>
              <a:t>pertama</a:t>
            </a:r>
            <a:r>
              <a:rPr lang="en-US" dirty="0"/>
              <a:t> </a:t>
            </a:r>
            <a:r>
              <a:rPr lang="en-US" dirty="0" err="1"/>
              <a:t>beriman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masuk</a:t>
            </a:r>
            <a:r>
              <a:rPr lang="en-US" dirty="0"/>
              <a:t> Islam.</a:t>
            </a:r>
          </a:p>
          <a:p>
            <a:pPr algn="just"/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turun</a:t>
            </a:r>
            <a:r>
              <a:rPr lang="en-US" dirty="0"/>
              <a:t> </a:t>
            </a:r>
            <a:r>
              <a:rPr lang="en-US" dirty="0" err="1"/>
              <a:t>wahyu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, </a:t>
            </a:r>
            <a:r>
              <a:rPr lang="en-US" dirty="0" err="1" smtClean="0"/>
              <a:t>Rasulullah</a:t>
            </a:r>
            <a:r>
              <a:rPr lang="en-US" dirty="0" smtClean="0"/>
              <a:t> </a:t>
            </a:r>
            <a:r>
              <a:rPr lang="en-US" dirty="0" smtClean="0"/>
              <a:t>SAW</a:t>
            </a:r>
            <a:r>
              <a:rPr lang="en-US" dirty="0" smtClean="0"/>
              <a:t>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kebingungan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 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, </a:t>
            </a:r>
            <a:r>
              <a:rPr lang="en-US" dirty="0" err="1"/>
              <a:t>sebab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perintah</a:t>
            </a:r>
            <a:r>
              <a:rPr lang="en-US" dirty="0"/>
              <a:t> yang </a:t>
            </a:r>
            <a:r>
              <a:rPr lang="en-US" dirty="0" err="1"/>
              <a:t>jelas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tugas-tugasnya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rasul</a:t>
            </a:r>
            <a:r>
              <a:rPr lang="en-US" dirty="0"/>
              <a:t> Allah </a:t>
            </a:r>
            <a:r>
              <a:rPr lang="en-US" dirty="0" smtClean="0"/>
              <a:t>SAW.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demikian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berlangsung</a:t>
            </a:r>
            <a:r>
              <a:rPr lang="en-US" dirty="0"/>
              <a:t> lama, </a:t>
            </a:r>
            <a:r>
              <a:rPr lang="en-US" dirty="0" err="1"/>
              <a:t>sampai-sampai</a:t>
            </a:r>
            <a:r>
              <a:rPr lang="en-US" dirty="0"/>
              <a:t> </a:t>
            </a:r>
            <a:r>
              <a:rPr lang="en-US" dirty="0" err="1" smtClean="0"/>
              <a:t>rasulullah</a:t>
            </a:r>
            <a:r>
              <a:rPr lang="en-US" dirty="0" smtClean="0"/>
              <a:t> </a:t>
            </a:r>
            <a:r>
              <a:rPr lang="en-US" dirty="0" smtClean="0"/>
              <a:t>SAW</a:t>
            </a:r>
            <a:r>
              <a:rPr lang="en-US" dirty="0" smtClean="0"/>
              <a:t> </a:t>
            </a:r>
            <a:r>
              <a:rPr lang="en-US" dirty="0" err="1"/>
              <a:t>hampir</a:t>
            </a:r>
            <a:r>
              <a:rPr lang="en-US" dirty="0"/>
              <a:t> </a:t>
            </a:r>
            <a:r>
              <a:rPr lang="en-US" dirty="0" err="1"/>
              <a:t>putus</a:t>
            </a:r>
            <a:r>
              <a:rPr lang="en-US" dirty="0"/>
              <a:t> </a:t>
            </a:r>
            <a:r>
              <a:rPr lang="en-US" dirty="0" err="1"/>
              <a:t>asa</a:t>
            </a:r>
            <a:r>
              <a:rPr lang="en-US" dirty="0"/>
              <a:t> </a:t>
            </a:r>
            <a:r>
              <a:rPr lang="en-US" dirty="0" err="1"/>
              <a:t>sebab</a:t>
            </a:r>
            <a:r>
              <a:rPr lang="en-US" dirty="0"/>
              <a:t> </a:t>
            </a:r>
            <a:r>
              <a:rPr lang="en-US" dirty="0" err="1"/>
              <a:t>wahyu</a:t>
            </a:r>
            <a:r>
              <a:rPr lang="en-US" dirty="0"/>
              <a:t> </a:t>
            </a:r>
            <a:r>
              <a:rPr lang="en-US" dirty="0" err="1"/>
              <a:t>berikutnya</a:t>
            </a:r>
            <a:r>
              <a:rPr lang="en-US" dirty="0"/>
              <a:t> yang </a:t>
            </a:r>
            <a:r>
              <a:rPr lang="en-US" dirty="0" err="1"/>
              <a:t>ditunggu-tunggu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kunjung</a:t>
            </a:r>
            <a:r>
              <a:rPr lang="en-US" dirty="0"/>
              <a:t> </a:t>
            </a:r>
            <a:r>
              <a:rPr lang="en-US" dirty="0" err="1"/>
              <a:t>datang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843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2781" y="811258"/>
            <a:ext cx="10730345" cy="5243177"/>
          </a:xfrm>
        </p:spPr>
        <p:txBody>
          <a:bodyPr/>
          <a:lstStyle/>
          <a:p>
            <a:pPr algn="just" fontAlgn="base"/>
            <a:r>
              <a:rPr lang="en-US" dirty="0" err="1"/>
              <a:t>Sejak</a:t>
            </a:r>
            <a:r>
              <a:rPr lang="en-US" dirty="0"/>
              <a:t> </a:t>
            </a:r>
            <a:r>
              <a:rPr lang="en-US" dirty="0" err="1"/>
              <a:t>turun</a:t>
            </a:r>
            <a:r>
              <a:rPr lang="en-US" dirty="0"/>
              <a:t> </a:t>
            </a:r>
            <a:r>
              <a:rPr lang="en-US" dirty="0" err="1"/>
              <a:t>wahyu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, </a:t>
            </a:r>
            <a:r>
              <a:rPr lang="en-US" dirty="0" err="1"/>
              <a:t>rasulullah</a:t>
            </a:r>
            <a:r>
              <a:rPr lang="en-US" dirty="0"/>
              <a:t> </a:t>
            </a:r>
            <a:r>
              <a:rPr lang="en-US" dirty="0" smtClean="0"/>
              <a:t>SAW</a:t>
            </a:r>
            <a:r>
              <a:rPr lang="en-US" dirty="0" smtClean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dakwah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sembunyi-sembunyi</a:t>
            </a:r>
            <a:r>
              <a:rPr lang="en-US" dirty="0"/>
              <a:t>. </a:t>
            </a:r>
            <a:r>
              <a:rPr lang="en-US" dirty="0" err="1"/>
              <a:t>Maksudnya</a:t>
            </a:r>
            <a:r>
              <a:rPr lang="en-US" dirty="0"/>
              <a:t> agar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terkejut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ajaran</a:t>
            </a:r>
            <a:r>
              <a:rPr lang="en-US" dirty="0"/>
              <a:t> Islam yang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pernah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ketahui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dengar</a:t>
            </a:r>
            <a:r>
              <a:rPr lang="en-US" dirty="0"/>
              <a:t>. </a:t>
            </a:r>
            <a:r>
              <a:rPr lang="en-US" dirty="0" err="1"/>
              <a:t>Sasaran</a:t>
            </a:r>
            <a:r>
              <a:rPr lang="en-US" dirty="0"/>
              <a:t> </a:t>
            </a:r>
            <a:r>
              <a:rPr lang="en-US" dirty="0" err="1"/>
              <a:t>dakwah</a:t>
            </a:r>
            <a:r>
              <a:rPr lang="en-US" dirty="0"/>
              <a:t> </a:t>
            </a:r>
            <a:r>
              <a:rPr lang="en-US" dirty="0" err="1"/>
              <a:t>rasulullah</a:t>
            </a:r>
            <a:r>
              <a:rPr lang="en-US" dirty="0"/>
              <a:t> </a:t>
            </a:r>
            <a:r>
              <a:rPr lang="en-US" dirty="0" smtClean="0"/>
              <a:t>SAW</a:t>
            </a:r>
            <a:r>
              <a:rPr lang="en-US" dirty="0" smtClean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sembunyi-sembunyi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para </a:t>
            </a:r>
            <a:r>
              <a:rPr lang="en-US" dirty="0" err="1"/>
              <a:t>kerabatnya</a:t>
            </a:r>
            <a:r>
              <a:rPr lang="en-US" dirty="0"/>
              <a:t>, </a:t>
            </a:r>
            <a:r>
              <a:rPr lang="en-US" dirty="0" err="1"/>
              <a:t>handai</a:t>
            </a:r>
            <a:r>
              <a:rPr lang="en-US" dirty="0"/>
              <a:t> </a:t>
            </a:r>
            <a:r>
              <a:rPr lang="en-US" dirty="0" err="1"/>
              <a:t>tolan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sahabat-sahabat</a:t>
            </a:r>
            <a:r>
              <a:rPr lang="en-US" dirty="0"/>
              <a:t> yang </a:t>
            </a:r>
            <a:r>
              <a:rPr lang="en-US" dirty="0" err="1"/>
              <a:t>percaya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kebenaran</a:t>
            </a:r>
            <a:r>
              <a:rPr lang="en-US" dirty="0"/>
              <a:t> </a:t>
            </a:r>
            <a:r>
              <a:rPr lang="en-US" dirty="0" err="1"/>
              <a:t>risalahnya</a:t>
            </a:r>
            <a:r>
              <a:rPr lang="en-US" dirty="0"/>
              <a:t>. </a:t>
            </a:r>
            <a:r>
              <a:rPr lang="en-US" dirty="0" err="1"/>
              <a:t>Rasulullah</a:t>
            </a:r>
            <a:r>
              <a:rPr lang="en-US" dirty="0"/>
              <a:t> </a:t>
            </a:r>
            <a:r>
              <a:rPr lang="en-US" dirty="0" smtClean="0"/>
              <a:t>SAW</a:t>
            </a:r>
            <a:r>
              <a:rPr lang="en-US" dirty="0" smtClean="0"/>
              <a:t> </a:t>
            </a:r>
            <a:r>
              <a:rPr lang="en-US" dirty="0" err="1"/>
              <a:t>menyeru</a:t>
            </a:r>
            <a:r>
              <a:rPr lang="en-US" dirty="0"/>
              <a:t>, </a:t>
            </a:r>
            <a:r>
              <a:rPr lang="en-US" dirty="0" err="1"/>
              <a:t>bersatu</a:t>
            </a:r>
            <a:r>
              <a:rPr lang="en-US" dirty="0"/>
              <a:t> </a:t>
            </a:r>
            <a:r>
              <a:rPr lang="en-US" dirty="0" err="1"/>
              <a:t>padu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bersatu</a:t>
            </a:r>
            <a:r>
              <a:rPr lang="en-US" dirty="0"/>
              <a:t>.</a:t>
            </a:r>
          </a:p>
          <a:p>
            <a:pPr algn="just" fontAlgn="base"/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 smtClean="0"/>
              <a:t>Rasulullah</a:t>
            </a:r>
            <a:r>
              <a:rPr lang="en-US" dirty="0" smtClean="0"/>
              <a:t> </a:t>
            </a:r>
            <a:r>
              <a:rPr lang="en-US" dirty="0" smtClean="0"/>
              <a:t>SAW</a:t>
            </a:r>
            <a:r>
              <a:rPr lang="en-US" dirty="0" smtClean="0"/>
              <a:t> </a:t>
            </a:r>
            <a:r>
              <a:rPr lang="en-US" dirty="0" err="1"/>
              <a:t>menyampaikan</a:t>
            </a:r>
            <a:r>
              <a:rPr lang="en-US" dirty="0"/>
              <a:t> </a:t>
            </a:r>
            <a:r>
              <a:rPr lang="en-US" dirty="0" err="1"/>
              <a:t>dakwah</a:t>
            </a:r>
            <a:r>
              <a:rPr lang="en-US" dirty="0"/>
              <a:t> Islam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sembunyi-sembunyi</a:t>
            </a:r>
            <a:r>
              <a:rPr lang="en-US" dirty="0"/>
              <a:t>. </a:t>
            </a:r>
            <a:r>
              <a:rPr lang="en-US" dirty="0" err="1"/>
              <a:t>Berkat</a:t>
            </a:r>
            <a:r>
              <a:rPr lang="en-US" dirty="0"/>
              <a:t> </a:t>
            </a:r>
            <a:r>
              <a:rPr lang="en-US" dirty="0" err="1"/>
              <a:t>kegigihan</a:t>
            </a:r>
            <a:r>
              <a:rPr lang="en-US" dirty="0"/>
              <a:t> </a:t>
            </a:r>
            <a:r>
              <a:rPr lang="en-US" dirty="0" err="1" smtClean="0"/>
              <a:t>Rasulullah</a:t>
            </a:r>
            <a:r>
              <a:rPr lang="en-US" dirty="0" smtClean="0"/>
              <a:t> </a:t>
            </a:r>
            <a:r>
              <a:rPr lang="en-US" dirty="0" smtClean="0"/>
              <a:t>SAW</a:t>
            </a:r>
            <a:r>
              <a:rPr lang="en-US" dirty="0" smtClean="0"/>
              <a:t> </a:t>
            </a:r>
            <a:r>
              <a:rPr lang="en-US" dirty="0" err="1"/>
              <a:t>akhirnya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pula yang </a:t>
            </a:r>
            <a:r>
              <a:rPr lang="en-US" dirty="0" err="1"/>
              <a:t>tertarik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masuk</a:t>
            </a:r>
            <a:r>
              <a:rPr lang="en-US" dirty="0"/>
              <a:t> agama Islam .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dikenal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istilah</a:t>
            </a:r>
            <a:r>
              <a:rPr lang="en-US" dirty="0"/>
              <a:t> </a:t>
            </a:r>
            <a:r>
              <a:rPr lang="en-US" dirty="0" smtClean="0"/>
              <a:t>As-</a:t>
            </a:r>
            <a:r>
              <a:rPr lang="en-US" dirty="0" err="1" smtClean="0"/>
              <a:t>sabiqun</a:t>
            </a:r>
            <a:r>
              <a:rPr lang="en-US" dirty="0" smtClean="0"/>
              <a:t> </a:t>
            </a:r>
            <a:r>
              <a:rPr lang="en-US" dirty="0"/>
              <a:t>al-</a:t>
            </a:r>
            <a:r>
              <a:rPr lang="en-US" dirty="0" err="1"/>
              <a:t>awallun</a:t>
            </a:r>
            <a:r>
              <a:rPr lang="en-US" dirty="0"/>
              <a:t> </a:t>
            </a:r>
            <a:r>
              <a:rPr lang="en-US" dirty="0" err="1"/>
              <a:t>artinya</a:t>
            </a:r>
            <a:r>
              <a:rPr lang="en-US" dirty="0"/>
              <a:t> orang yang </a:t>
            </a:r>
            <a:r>
              <a:rPr lang="en-US" dirty="0" err="1"/>
              <a:t>pertama</a:t>
            </a:r>
            <a:r>
              <a:rPr lang="en-US" dirty="0"/>
              <a:t>-tama </a:t>
            </a:r>
            <a:r>
              <a:rPr lang="en-US" dirty="0" err="1"/>
              <a:t>masuk</a:t>
            </a:r>
            <a:r>
              <a:rPr lang="en-US" dirty="0"/>
              <a:t> Islam.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267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6018" y="908241"/>
            <a:ext cx="10536381" cy="5201614"/>
          </a:xfrm>
        </p:spPr>
        <p:txBody>
          <a:bodyPr/>
          <a:lstStyle/>
          <a:p>
            <a:pPr algn="just" fontAlgn="base"/>
            <a:r>
              <a:rPr lang="en-US" dirty="0"/>
              <a:t>Orang yang </a:t>
            </a:r>
            <a:r>
              <a:rPr lang="en-US" dirty="0" err="1"/>
              <a:t>pertama</a:t>
            </a:r>
            <a:r>
              <a:rPr lang="en-US" dirty="0"/>
              <a:t> kali </a:t>
            </a:r>
            <a:r>
              <a:rPr lang="en-US" dirty="0" err="1"/>
              <a:t>beriman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perempuan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Khadijah </a:t>
            </a:r>
            <a:r>
              <a:rPr lang="en-US" dirty="0" err="1"/>
              <a:t>binti</a:t>
            </a:r>
            <a:r>
              <a:rPr lang="en-US" dirty="0"/>
              <a:t> </a:t>
            </a:r>
            <a:r>
              <a:rPr lang="en-US" dirty="0" err="1"/>
              <a:t>Khuwailid</a:t>
            </a:r>
            <a:r>
              <a:rPr lang="en-US" dirty="0"/>
              <a:t> (</a:t>
            </a:r>
            <a:r>
              <a:rPr lang="en-US" dirty="0" err="1"/>
              <a:t>istri</a:t>
            </a:r>
            <a:r>
              <a:rPr lang="en-US" dirty="0"/>
              <a:t> </a:t>
            </a:r>
            <a:r>
              <a:rPr lang="en-US" dirty="0" err="1"/>
              <a:t>Rasulullah</a:t>
            </a:r>
            <a:r>
              <a:rPr lang="en-US" dirty="0"/>
              <a:t> saw)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kalangan</a:t>
            </a:r>
            <a:r>
              <a:rPr lang="en-US" dirty="0"/>
              <a:t> </a:t>
            </a:r>
            <a:r>
              <a:rPr lang="en-US" dirty="0" err="1"/>
              <a:t>laki-laki</a:t>
            </a:r>
            <a:r>
              <a:rPr lang="en-US" dirty="0"/>
              <a:t> yang </a:t>
            </a:r>
            <a:r>
              <a:rPr lang="en-US" dirty="0" err="1"/>
              <a:t>pertama</a:t>
            </a:r>
            <a:r>
              <a:rPr lang="en-US" dirty="0"/>
              <a:t> kali </a:t>
            </a:r>
            <a:r>
              <a:rPr lang="en-US" dirty="0" err="1"/>
              <a:t>beriman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Abu Bakar </a:t>
            </a:r>
            <a:r>
              <a:rPr lang="en-US" dirty="0" err="1"/>
              <a:t>Sidik</a:t>
            </a:r>
            <a:r>
              <a:rPr lang="en-US" dirty="0"/>
              <a:t>. Abu Bakar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sahabat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teman</a:t>
            </a:r>
            <a:r>
              <a:rPr lang="en-US" dirty="0"/>
              <a:t> </a:t>
            </a:r>
            <a:r>
              <a:rPr lang="en-US" dirty="0" err="1"/>
              <a:t>dekat</a:t>
            </a:r>
            <a:r>
              <a:rPr lang="en-US" dirty="0"/>
              <a:t> </a:t>
            </a:r>
            <a:r>
              <a:rPr lang="en-US" dirty="0" err="1"/>
              <a:t>Nabi</a:t>
            </a:r>
            <a:r>
              <a:rPr lang="en-US" dirty="0"/>
              <a:t> </a:t>
            </a:r>
            <a:r>
              <a:rPr lang="en-US" dirty="0" err="1"/>
              <a:t>sejak</a:t>
            </a:r>
            <a:r>
              <a:rPr lang="en-US" dirty="0"/>
              <a:t> </a:t>
            </a:r>
            <a:r>
              <a:rPr lang="en-US" dirty="0" err="1"/>
              <a:t>usia</a:t>
            </a:r>
            <a:r>
              <a:rPr lang="en-US" dirty="0"/>
              <a:t> </a:t>
            </a:r>
            <a:r>
              <a:rPr lang="en-US" dirty="0" err="1"/>
              <a:t>remaja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mengenal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akhlak</a:t>
            </a:r>
            <a:r>
              <a:rPr lang="en-US" dirty="0"/>
              <a:t> </a:t>
            </a:r>
            <a:r>
              <a:rPr lang="en-US" dirty="0" err="1"/>
              <a:t>kepribadian</a:t>
            </a:r>
            <a:r>
              <a:rPr lang="en-US" dirty="0"/>
              <a:t> </a:t>
            </a:r>
            <a:r>
              <a:rPr lang="en-US" dirty="0" err="1"/>
              <a:t>beliau</a:t>
            </a:r>
            <a:r>
              <a:rPr lang="en-US" dirty="0"/>
              <a:t>. Dari </a:t>
            </a:r>
            <a:r>
              <a:rPr lang="en-US" dirty="0" err="1"/>
              <a:t>kalangan</a:t>
            </a:r>
            <a:r>
              <a:rPr lang="en-US" dirty="0"/>
              <a:t> </a:t>
            </a:r>
            <a:r>
              <a:rPr lang="en-US" dirty="0" err="1"/>
              <a:t>anak-anak</a:t>
            </a:r>
            <a:r>
              <a:rPr lang="en-US" dirty="0"/>
              <a:t> yang </a:t>
            </a:r>
            <a:r>
              <a:rPr lang="en-US" dirty="0" err="1"/>
              <a:t>pertama</a:t>
            </a:r>
            <a:r>
              <a:rPr lang="en-US" dirty="0"/>
              <a:t> kali </a:t>
            </a:r>
            <a:r>
              <a:rPr lang="en-US" dirty="0" err="1"/>
              <a:t>masuk</a:t>
            </a:r>
            <a:r>
              <a:rPr lang="en-US" dirty="0"/>
              <a:t> Islam </a:t>
            </a:r>
            <a:r>
              <a:rPr lang="en-US" dirty="0" err="1"/>
              <a:t>adalah</a:t>
            </a:r>
            <a:r>
              <a:rPr lang="en-US" dirty="0"/>
              <a:t> Ali bin Abu </a:t>
            </a:r>
            <a:r>
              <a:rPr lang="en-US" dirty="0" err="1"/>
              <a:t>Talib</a:t>
            </a:r>
            <a:r>
              <a:rPr lang="en-US" dirty="0"/>
              <a:t>. Ali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sepupu</a:t>
            </a:r>
            <a:r>
              <a:rPr lang="en-US" dirty="0"/>
              <a:t> </a:t>
            </a:r>
            <a:r>
              <a:rPr lang="en-US" dirty="0" err="1"/>
              <a:t>Nabi</a:t>
            </a:r>
            <a:r>
              <a:rPr lang="en-US" dirty="0"/>
              <a:t> Muhammad Saw.</a:t>
            </a:r>
          </a:p>
          <a:p>
            <a:pPr algn="just" fontAlgn="base"/>
            <a:r>
              <a:rPr lang="en-US" dirty="0" err="1"/>
              <a:t>Begitu</a:t>
            </a:r>
            <a:r>
              <a:rPr lang="en-US" dirty="0"/>
              <a:t> pula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kalangan</a:t>
            </a:r>
            <a:r>
              <a:rPr lang="en-US" dirty="0"/>
              <a:t> </a:t>
            </a:r>
            <a:r>
              <a:rPr lang="en-US" dirty="0" err="1"/>
              <a:t>hamba</a:t>
            </a:r>
            <a:r>
              <a:rPr lang="en-US" dirty="0"/>
              <a:t> </a:t>
            </a:r>
            <a:r>
              <a:rPr lang="en-US" dirty="0" err="1"/>
              <a:t>sahaya</a:t>
            </a:r>
            <a:r>
              <a:rPr lang="en-US" dirty="0"/>
              <a:t> yang </a:t>
            </a:r>
            <a:r>
              <a:rPr lang="en-US" dirty="0" err="1"/>
              <a:t>pertama</a:t>
            </a:r>
            <a:r>
              <a:rPr lang="en-US" dirty="0"/>
              <a:t> kali </a:t>
            </a:r>
            <a:r>
              <a:rPr lang="en-US" dirty="0" err="1"/>
              <a:t>masuk</a:t>
            </a:r>
            <a:r>
              <a:rPr lang="en-US" dirty="0"/>
              <a:t> Islam </a:t>
            </a:r>
            <a:r>
              <a:rPr lang="en-US" dirty="0" err="1"/>
              <a:t>adalah</a:t>
            </a:r>
            <a:r>
              <a:rPr lang="en-US" dirty="0"/>
              <a:t> Zaid bin </a:t>
            </a:r>
            <a:r>
              <a:rPr lang="en-US" dirty="0" err="1"/>
              <a:t>Harisah</a:t>
            </a:r>
            <a:r>
              <a:rPr lang="en-US" dirty="0"/>
              <a:t>. Zaid bin </a:t>
            </a:r>
            <a:r>
              <a:rPr lang="en-US" dirty="0" err="1"/>
              <a:t>Harisah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hamba</a:t>
            </a:r>
            <a:r>
              <a:rPr lang="en-US" dirty="0"/>
              <a:t> </a:t>
            </a:r>
            <a:r>
              <a:rPr lang="en-US" dirty="0" err="1"/>
              <a:t>sahaya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 smtClean="0"/>
              <a:t>dimerdekakan</a:t>
            </a:r>
            <a:r>
              <a:rPr lang="en-US" dirty="0" smtClean="0"/>
              <a:t> </a:t>
            </a:r>
            <a:r>
              <a:rPr lang="en-US" dirty="0" err="1"/>
              <a:t>oleh</a:t>
            </a:r>
            <a:r>
              <a:rPr lang="en-US" dirty="0"/>
              <a:t> Khadijah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tinggal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</a:t>
            </a:r>
            <a:r>
              <a:rPr lang="en-US" dirty="0" err="1"/>
              <a:t>Nabi</a:t>
            </a:r>
            <a:r>
              <a:rPr lang="en-US" dirty="0"/>
              <a:t>.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merdeka,dia</a:t>
            </a:r>
            <a:r>
              <a:rPr lang="en-US" dirty="0"/>
              <a:t> </a:t>
            </a:r>
            <a:r>
              <a:rPr lang="en-US" dirty="0" err="1"/>
              <a:t>diangkat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Rasulullah</a:t>
            </a:r>
            <a:r>
              <a:rPr lang="en-US" dirty="0"/>
              <a:t> </a:t>
            </a:r>
            <a:r>
              <a:rPr lang="en-US" dirty="0" smtClean="0"/>
              <a:t>SAW </a:t>
            </a:r>
            <a:r>
              <a:rPr lang="en-US" dirty="0" err="1"/>
              <a:t>dan</a:t>
            </a:r>
            <a:r>
              <a:rPr lang="en-US" dirty="0"/>
              <a:t> Khadijah.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Rasulullah</a:t>
            </a:r>
            <a:r>
              <a:rPr lang="en-US" dirty="0"/>
              <a:t> </a:t>
            </a:r>
            <a:r>
              <a:rPr lang="en-US" dirty="0" err="1"/>
              <a:t>berdakwah</a:t>
            </a:r>
            <a:r>
              <a:rPr lang="en-US" dirty="0"/>
              <a:t> di </a:t>
            </a:r>
            <a:r>
              <a:rPr lang="en-US" dirty="0" err="1"/>
              <a:t>kalangan</a:t>
            </a:r>
            <a:r>
              <a:rPr lang="en-US" dirty="0"/>
              <a:t> </a:t>
            </a:r>
            <a:r>
              <a:rPr lang="en-US" dirty="0" err="1"/>
              <a:t>sanak</a:t>
            </a:r>
            <a:r>
              <a:rPr lang="en-US" dirty="0"/>
              <a:t> </a:t>
            </a:r>
            <a:r>
              <a:rPr lang="en-US" dirty="0" err="1"/>
              <a:t>keluarganya</a:t>
            </a:r>
            <a:r>
              <a:rPr lang="en-US" dirty="0"/>
              <a:t>, Zaid </a:t>
            </a:r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masuk</a:t>
            </a:r>
            <a:r>
              <a:rPr lang="en-US" dirty="0"/>
              <a:t> </a:t>
            </a:r>
            <a:r>
              <a:rPr lang="en-US" dirty="0" err="1"/>
              <a:t>islam</a:t>
            </a:r>
            <a:r>
              <a:rPr lang="en-US" dirty="0"/>
              <a:t>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663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5910" y="561876"/>
            <a:ext cx="10522526" cy="5423287"/>
          </a:xfrm>
        </p:spPr>
        <p:txBody>
          <a:bodyPr/>
          <a:lstStyle/>
          <a:p>
            <a:pPr fontAlgn="base"/>
            <a:r>
              <a:rPr lang="en-US" b="1" cap="all" dirty="0"/>
              <a:t>AJARAN-AJARAN POKOK RASULULLAH SAW DI MEKAH</a:t>
            </a:r>
            <a:endParaRPr lang="en-US" dirty="0"/>
          </a:p>
          <a:p>
            <a:pPr lvl="0" fontAlgn="base"/>
            <a:r>
              <a:rPr lang="en-US" b="1" cap="all" dirty="0" smtClean="0"/>
              <a:t> </a:t>
            </a:r>
            <a:r>
              <a:rPr lang="en-US" b="1" cap="all" dirty="0"/>
              <a:t>AKIDAH</a:t>
            </a:r>
            <a:endParaRPr lang="en-US" dirty="0"/>
          </a:p>
          <a:p>
            <a:pPr algn="just" fontAlgn="base"/>
            <a:r>
              <a:rPr lang="en-US" dirty="0" err="1"/>
              <a:t>Rasulullah</a:t>
            </a:r>
            <a:r>
              <a:rPr lang="en-US" dirty="0"/>
              <a:t> </a:t>
            </a:r>
            <a:r>
              <a:rPr lang="en-US" dirty="0" smtClean="0"/>
              <a:t>SAW</a:t>
            </a:r>
            <a:r>
              <a:rPr lang="en-US" dirty="0" smtClean="0"/>
              <a:t> </a:t>
            </a:r>
            <a:r>
              <a:rPr lang="en-US" dirty="0" err="1"/>
              <a:t>diutus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Allah </a:t>
            </a:r>
            <a:r>
              <a:rPr lang="en-US" dirty="0" smtClean="0"/>
              <a:t>SAW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membawa</a:t>
            </a:r>
            <a:r>
              <a:rPr lang="en-US" dirty="0"/>
              <a:t> </a:t>
            </a:r>
            <a:r>
              <a:rPr lang="en-US" dirty="0" err="1"/>
              <a:t>ajaran</a:t>
            </a:r>
            <a:r>
              <a:rPr lang="en-US" dirty="0"/>
              <a:t> </a:t>
            </a:r>
            <a:r>
              <a:rPr lang="en-US" dirty="0" err="1"/>
              <a:t>tauhid</a:t>
            </a:r>
            <a:r>
              <a:rPr lang="en-US" dirty="0"/>
              <a:t>. </a:t>
            </a:r>
            <a:r>
              <a:rPr lang="en-US" dirty="0" err="1"/>
              <a:t>Masyarakat</a:t>
            </a:r>
            <a:r>
              <a:rPr lang="en-US" dirty="0"/>
              <a:t> Arab yang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dilahirkan</a:t>
            </a:r>
            <a:r>
              <a:rPr lang="en-US" dirty="0"/>
              <a:t> </a:t>
            </a:r>
            <a:r>
              <a:rPr lang="en-US" dirty="0" err="1"/>
              <a:t>bahkan</a:t>
            </a:r>
            <a:r>
              <a:rPr lang="en-US" dirty="0"/>
              <a:t> </a:t>
            </a:r>
            <a:r>
              <a:rPr lang="en-US" dirty="0" err="1"/>
              <a:t>jauh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lahir</a:t>
            </a:r>
            <a:r>
              <a:rPr lang="en-US" dirty="0"/>
              <a:t>,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praktik</a:t>
            </a:r>
            <a:r>
              <a:rPr lang="en-US" dirty="0"/>
              <a:t> </a:t>
            </a:r>
            <a:r>
              <a:rPr lang="en-US" dirty="0" err="1"/>
              <a:t>kemusyrikan</a:t>
            </a:r>
            <a:r>
              <a:rPr lang="en-US" dirty="0"/>
              <a:t>.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sampaikan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kaum</a:t>
            </a:r>
            <a:r>
              <a:rPr lang="en-US" dirty="0"/>
              <a:t> </a:t>
            </a:r>
            <a:r>
              <a:rPr lang="en-US" dirty="0" err="1"/>
              <a:t>quraisy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Allah </a:t>
            </a:r>
            <a:r>
              <a:rPr lang="en-US" dirty="0" smtClean="0"/>
              <a:t>SWT </a:t>
            </a:r>
            <a:r>
              <a:rPr lang="en-US" dirty="0" err="1"/>
              <a:t>Maha</a:t>
            </a:r>
            <a:r>
              <a:rPr lang="en-US" dirty="0"/>
              <a:t> </a:t>
            </a:r>
            <a:r>
              <a:rPr lang="en-US" dirty="0" err="1"/>
              <a:t>Pencipta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Maha</a:t>
            </a:r>
            <a:r>
              <a:rPr lang="en-US" dirty="0"/>
              <a:t> </a:t>
            </a:r>
            <a:r>
              <a:rPr lang="en-US" dirty="0" err="1"/>
              <a:t>Kuasa</a:t>
            </a:r>
            <a:r>
              <a:rPr lang="en-US" dirty="0"/>
              <a:t>, Allah </a:t>
            </a:r>
            <a:r>
              <a:rPr lang="en-US" dirty="0" smtClean="0"/>
              <a:t>SWT </a:t>
            </a:r>
            <a:r>
              <a:rPr lang="en-US" dirty="0" err="1"/>
              <a:t>memelihara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makhluk</a:t>
            </a:r>
            <a:r>
              <a:rPr lang="en-US" dirty="0"/>
              <a:t>-Nya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Dia</a:t>
            </a:r>
            <a:r>
              <a:rPr lang="en-US" dirty="0"/>
              <a:t> </a:t>
            </a:r>
            <a:r>
              <a:rPr lang="en-US" dirty="0" err="1"/>
              <a:t>sediakan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kebutuhannya</a:t>
            </a:r>
            <a:r>
              <a:rPr lang="en-US" dirty="0"/>
              <a:t>,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. </a:t>
            </a:r>
            <a:r>
              <a:rPr lang="en-US" dirty="0" err="1"/>
              <a:t>Ajaran</a:t>
            </a:r>
            <a:r>
              <a:rPr lang="en-US" dirty="0"/>
              <a:t> </a:t>
            </a:r>
            <a:r>
              <a:rPr lang="en-US" dirty="0" err="1"/>
              <a:t>keimanan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yang, yang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ajaran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yang </a:t>
            </a:r>
            <a:r>
              <a:rPr lang="en-US" dirty="0" err="1"/>
              <a:t>diembankan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Nabi</a:t>
            </a:r>
            <a:r>
              <a:rPr lang="en-US" dirty="0"/>
              <a:t> Muhammad </a:t>
            </a:r>
            <a:r>
              <a:rPr lang="en-US" dirty="0" smtClean="0"/>
              <a:t>SAW </a:t>
            </a:r>
            <a:r>
              <a:rPr lang="en-US" dirty="0"/>
              <a:t>yang </a:t>
            </a:r>
            <a:r>
              <a:rPr lang="en-US" dirty="0" err="1"/>
              <a:t>bersumber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wahyu-wahyu</a:t>
            </a:r>
            <a:r>
              <a:rPr lang="en-US" dirty="0"/>
              <a:t> </a:t>
            </a:r>
            <a:r>
              <a:rPr lang="en-US" dirty="0" err="1"/>
              <a:t>ilahi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Di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ayat</a:t>
            </a:r>
            <a:r>
              <a:rPr lang="en-US" dirty="0"/>
              <a:t> Al-</a:t>
            </a:r>
            <a:r>
              <a:rPr lang="en-US" dirty="0" err="1"/>
              <a:t>quran</a:t>
            </a:r>
            <a:r>
              <a:rPr lang="en-US" dirty="0"/>
              <a:t> yang </a:t>
            </a:r>
            <a:r>
              <a:rPr lang="en-US" dirty="0" err="1"/>
              <a:t>memerintahkan</a:t>
            </a:r>
            <a:r>
              <a:rPr lang="en-US" dirty="0"/>
              <a:t> </a:t>
            </a:r>
            <a:r>
              <a:rPr lang="en-US" dirty="0" err="1"/>
              <a:t>beliau</a:t>
            </a:r>
            <a:r>
              <a:rPr lang="en-US" dirty="0"/>
              <a:t> agar </a:t>
            </a:r>
            <a:r>
              <a:rPr lang="en-US" dirty="0" err="1"/>
              <a:t>menyampaikan</a:t>
            </a:r>
            <a:r>
              <a:rPr lang="en-US" dirty="0"/>
              <a:t> </a:t>
            </a:r>
            <a:r>
              <a:rPr lang="en-US" dirty="0" err="1"/>
              <a:t>keimanan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pokok</a:t>
            </a:r>
            <a:r>
              <a:rPr lang="en-US" dirty="0"/>
              <a:t> </a:t>
            </a:r>
            <a:r>
              <a:rPr lang="en-US" dirty="0" err="1"/>
              <a:t>ajaran</a:t>
            </a:r>
            <a:r>
              <a:rPr lang="en-US" dirty="0"/>
              <a:t> Islam yang </a:t>
            </a:r>
            <a:r>
              <a:rPr lang="en-US" dirty="0" err="1"/>
              <a:t>sempurna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surah Al-</a:t>
            </a:r>
            <a:r>
              <a:rPr lang="en-US" dirty="0" err="1"/>
              <a:t>ikhlas</a:t>
            </a:r>
            <a:r>
              <a:rPr lang="en-US" dirty="0"/>
              <a:t> </a:t>
            </a:r>
            <a:r>
              <a:rPr lang="en-US" dirty="0" err="1"/>
              <a:t>ayat</a:t>
            </a:r>
            <a:r>
              <a:rPr lang="en-US" dirty="0"/>
              <a:t> 1-4</a:t>
            </a:r>
          </a:p>
        </p:txBody>
      </p:sp>
    </p:spTree>
    <p:extLst>
      <p:ext uri="{BB962C8B-B14F-4D97-AF65-F5344CB8AC3E}">
        <p14:creationId xmlns:p14="http://schemas.microsoft.com/office/powerpoint/2010/main" val="3843636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8091" y="728132"/>
            <a:ext cx="10952017" cy="5326304"/>
          </a:xfrm>
        </p:spPr>
        <p:txBody>
          <a:bodyPr/>
          <a:lstStyle/>
          <a:p>
            <a:endParaRPr lang="en-US" dirty="0"/>
          </a:p>
          <a:p>
            <a:pPr fontAlgn="base"/>
            <a:r>
              <a:rPr lang="en-US" b="1" cap="all" dirty="0" smtClean="0"/>
              <a:t> </a:t>
            </a:r>
            <a:r>
              <a:rPr lang="en-US" b="1" cap="all" dirty="0"/>
              <a:t>AKHLAK MULIA</a:t>
            </a:r>
            <a:endParaRPr lang="en-US" dirty="0"/>
          </a:p>
          <a:p>
            <a:pPr algn="just" fontAlgn="base"/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akhlak</a:t>
            </a:r>
            <a:r>
              <a:rPr lang="en-US" dirty="0"/>
              <a:t> </a:t>
            </a:r>
            <a:r>
              <a:rPr lang="en-US" dirty="0" err="1"/>
              <a:t>mulia</a:t>
            </a:r>
            <a:r>
              <a:rPr lang="en-US" dirty="0"/>
              <a:t>, </a:t>
            </a:r>
            <a:r>
              <a:rPr lang="en-US" dirty="0" err="1"/>
              <a:t>Nabi</a:t>
            </a:r>
            <a:r>
              <a:rPr lang="en-US" dirty="0"/>
              <a:t> Muhammad </a:t>
            </a:r>
            <a:r>
              <a:rPr lang="en-US" dirty="0" smtClean="0"/>
              <a:t>SAW</a:t>
            </a:r>
            <a:r>
              <a:rPr lang="en-US" dirty="0" smtClean="0"/>
              <a:t> </a:t>
            </a:r>
            <a:r>
              <a:rPr lang="en-US" dirty="0" err="1"/>
              <a:t>tampil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teladan</a:t>
            </a:r>
            <a:r>
              <a:rPr lang="en-US" dirty="0"/>
              <a:t> yang </a:t>
            </a:r>
            <a:r>
              <a:rPr lang="en-US" dirty="0" err="1"/>
              <a:t>baik</a:t>
            </a:r>
            <a:r>
              <a:rPr lang="en-US" dirty="0"/>
              <a:t> (ideal). </a:t>
            </a:r>
            <a:r>
              <a:rPr lang="en-US" dirty="0" err="1"/>
              <a:t>Sejak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Nabi</a:t>
            </a:r>
            <a:r>
              <a:rPr lang="en-US" dirty="0"/>
              <a:t>, </a:t>
            </a:r>
            <a:r>
              <a:rPr lang="en-US" dirty="0" err="1"/>
              <a:t>beliau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tampil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sosok</a:t>
            </a:r>
            <a:r>
              <a:rPr lang="en-US" dirty="0"/>
              <a:t> yang </a:t>
            </a:r>
            <a:r>
              <a:rPr lang="en-US" dirty="0" err="1"/>
              <a:t>jujur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diberi</a:t>
            </a:r>
            <a:r>
              <a:rPr lang="en-US" dirty="0"/>
              <a:t> </a:t>
            </a:r>
            <a:r>
              <a:rPr lang="en-US" dirty="0" err="1"/>
              <a:t>gelar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masyrakatnya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al-Amin (yang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dipercaya</a:t>
            </a:r>
            <a:r>
              <a:rPr lang="en-US" dirty="0"/>
              <a:t>). </a:t>
            </a:r>
            <a:r>
              <a:rPr lang="en-US" dirty="0" err="1"/>
              <a:t>Nabi</a:t>
            </a:r>
            <a:r>
              <a:rPr lang="en-US" dirty="0"/>
              <a:t> Muhammad </a:t>
            </a:r>
            <a:r>
              <a:rPr lang="en-US" dirty="0" err="1"/>
              <a:t>suka</a:t>
            </a:r>
            <a:r>
              <a:rPr lang="en-US" dirty="0"/>
              <a:t> </a:t>
            </a:r>
            <a:r>
              <a:rPr lang="en-US" dirty="0" err="1"/>
              <a:t>menolong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meringankan</a:t>
            </a:r>
            <a:r>
              <a:rPr lang="en-US" dirty="0"/>
              <a:t> </a:t>
            </a:r>
            <a:r>
              <a:rPr lang="en-US" dirty="0" err="1"/>
              <a:t>beban</a:t>
            </a:r>
            <a:r>
              <a:rPr lang="en-US" dirty="0"/>
              <a:t> orang lain.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memelihara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kekeluargaan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persahabatan</a:t>
            </a:r>
            <a:r>
              <a:rPr lang="en-US" dirty="0"/>
              <a:t>, </a:t>
            </a:r>
            <a:r>
              <a:rPr lang="en-US" dirty="0" err="1"/>
              <a:t>Nabi</a:t>
            </a:r>
            <a:r>
              <a:rPr lang="en-US" dirty="0"/>
              <a:t> Muhammad </a:t>
            </a:r>
            <a:r>
              <a:rPr lang="en-US" dirty="0" smtClean="0"/>
              <a:t>S</a:t>
            </a:r>
            <a:r>
              <a:rPr lang="en-US" dirty="0" smtClean="0"/>
              <a:t>AW</a:t>
            </a:r>
            <a:r>
              <a:rPr lang="en-US" dirty="0" smtClean="0"/>
              <a:t> </a:t>
            </a:r>
            <a:r>
              <a:rPr lang="en-US" dirty="0" err="1"/>
              <a:t>tampil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sosok</a:t>
            </a:r>
            <a:r>
              <a:rPr lang="en-US" dirty="0"/>
              <a:t> yang </a:t>
            </a:r>
            <a:r>
              <a:rPr lang="en-US" dirty="0" err="1"/>
              <a:t>sopan</a:t>
            </a:r>
            <a:r>
              <a:rPr lang="en-US" dirty="0"/>
              <a:t>, </a:t>
            </a:r>
            <a:r>
              <a:rPr lang="en-US" dirty="0" err="1"/>
              <a:t>lembut</a:t>
            </a:r>
            <a:r>
              <a:rPr lang="en-US" dirty="0"/>
              <a:t>, </a:t>
            </a:r>
            <a:r>
              <a:rPr lang="en-US" dirty="0" err="1"/>
              <a:t>menghormati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orang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memuliakan</a:t>
            </a:r>
            <a:r>
              <a:rPr lang="en-US" dirty="0"/>
              <a:t> </a:t>
            </a:r>
            <a:r>
              <a:rPr lang="en-US" dirty="0" err="1"/>
              <a:t>tamu</a:t>
            </a:r>
            <a:r>
              <a:rPr lang="en-US" dirty="0"/>
              <a:t>. </a:t>
            </a:r>
            <a:r>
              <a:rPr lang="en-US" dirty="0" err="1"/>
              <a:t>Nabi</a:t>
            </a:r>
            <a:r>
              <a:rPr lang="en-US" dirty="0"/>
              <a:t> Muhammad saw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tampil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sosok</a:t>
            </a:r>
            <a:r>
              <a:rPr lang="en-US" dirty="0"/>
              <a:t> yang </a:t>
            </a:r>
            <a:r>
              <a:rPr lang="en-US" dirty="0" err="1"/>
              <a:t>berani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membela</a:t>
            </a:r>
            <a:r>
              <a:rPr lang="en-US" dirty="0"/>
              <a:t> </a:t>
            </a:r>
            <a:r>
              <a:rPr lang="en-US" dirty="0" err="1"/>
              <a:t>kebenaran</a:t>
            </a:r>
            <a:r>
              <a:rPr lang="en-US" dirty="0"/>
              <a:t>, </a:t>
            </a:r>
            <a:r>
              <a:rPr lang="en-US" dirty="0" err="1"/>
              <a:t>teguh</a:t>
            </a:r>
            <a:r>
              <a:rPr lang="en-US" dirty="0"/>
              <a:t> </a:t>
            </a:r>
            <a:r>
              <a:rPr lang="en-US" dirty="0" err="1"/>
              <a:t>pendirian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tekun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beribadah</a:t>
            </a:r>
            <a:r>
              <a:rPr lang="en-US" dirty="0"/>
              <a:t>. </a:t>
            </a:r>
            <a:r>
              <a:rPr lang="en-US" dirty="0" err="1"/>
              <a:t>Nabi</a:t>
            </a:r>
            <a:r>
              <a:rPr lang="en-US" dirty="0"/>
              <a:t> Muhammad </a:t>
            </a:r>
            <a:r>
              <a:rPr lang="en-US" dirty="0" smtClean="0"/>
              <a:t>SAW</a:t>
            </a:r>
            <a:r>
              <a:rPr lang="en-US" dirty="0" smtClean="0"/>
              <a:t> </a:t>
            </a:r>
            <a:r>
              <a:rPr lang="en-US" dirty="0" err="1"/>
              <a:t>mengajak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masyrakat</a:t>
            </a:r>
            <a:r>
              <a:rPr lang="en-US" dirty="0"/>
              <a:t> Arab </a:t>
            </a:r>
            <a:r>
              <a:rPr lang="en-US" dirty="0" err="1"/>
              <a:t>meninggal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terpuji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berjudi</a:t>
            </a:r>
            <a:r>
              <a:rPr lang="en-US" dirty="0"/>
              <a:t>, </a:t>
            </a:r>
            <a:r>
              <a:rPr lang="en-US" dirty="0" err="1"/>
              <a:t>meminum</a:t>
            </a:r>
            <a:r>
              <a:rPr lang="en-US" dirty="0"/>
              <a:t> </a:t>
            </a:r>
            <a:r>
              <a:rPr lang="en-US" dirty="0" err="1"/>
              <a:t>minuman</a:t>
            </a:r>
            <a:r>
              <a:rPr lang="en-US" dirty="0"/>
              <a:t> </a:t>
            </a:r>
            <a:r>
              <a:rPr lang="en-US" dirty="0" err="1"/>
              <a:t>keras</a:t>
            </a:r>
            <a:r>
              <a:rPr lang="en-US" dirty="0"/>
              <a:t> (</a:t>
            </a:r>
            <a:r>
              <a:rPr lang="en-US" dirty="0" err="1"/>
              <a:t>khamar</a:t>
            </a:r>
            <a:r>
              <a:rPr lang="en-US" dirty="0"/>
              <a:t>), </a:t>
            </a:r>
            <a:r>
              <a:rPr lang="en-US" dirty="0" err="1"/>
              <a:t>berzina</a:t>
            </a:r>
            <a:r>
              <a:rPr lang="en-US" dirty="0"/>
              <a:t>, </a:t>
            </a:r>
            <a:r>
              <a:rPr lang="en-US" dirty="0" err="1"/>
              <a:t>membunuh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kebiasaan</a:t>
            </a:r>
            <a:r>
              <a:rPr lang="en-US" dirty="0"/>
              <a:t> </a:t>
            </a:r>
            <a:r>
              <a:rPr lang="en-US" dirty="0" err="1"/>
              <a:t>buruk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5733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A2BEDC8B-F191-493B-BA33-0F4F800A89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320</TotalTime>
  <Words>822</Words>
  <Application>Microsoft Office PowerPoint</Application>
  <PresentationFormat>Widescreen</PresentationFormat>
  <Paragraphs>22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Garamond</vt:lpstr>
      <vt:lpstr>Organic</vt:lpstr>
      <vt:lpstr>MENELADANI PERJUANGAN RASULULAH SAW DI MEKAH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MENELADANI PERJUANGAN RASULULAH SAW DI MEKAH</dc:title>
  <dc:creator>ASUS</dc:creator>
  <cp:lastModifiedBy>ASUS</cp:lastModifiedBy>
  <cp:revision>19</cp:revision>
  <dcterms:created xsi:type="dcterms:W3CDTF">2020-10-17T08:12:54Z</dcterms:created>
  <dcterms:modified xsi:type="dcterms:W3CDTF">2020-10-22T05:07:45Z</dcterms:modified>
</cp:coreProperties>
</file>