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F56DD-01B5-465D-BF17-681B604A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99" y="557848"/>
            <a:ext cx="7461071" cy="979404"/>
          </a:xfrm>
        </p:spPr>
        <p:txBody>
          <a:bodyPr>
            <a:normAutofit/>
          </a:bodyPr>
          <a:lstStyle/>
          <a:p>
            <a:r>
              <a:rPr lang="en-US" sz="3200" dirty="0"/>
              <a:t>PERINTAH KELUARAN DAN MASUKAN</a:t>
            </a:r>
            <a:endParaRPr lang="en-ID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024BBD-B373-4097-BEC7-63F9286DA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98" y="2082647"/>
            <a:ext cx="7461071" cy="42175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/>
              <a:t> </a:t>
            </a:r>
            <a:r>
              <a:rPr lang="en-ID" sz="2400" dirty="0" err="1"/>
              <a:t>Perintah</a:t>
            </a:r>
            <a:r>
              <a:rPr lang="en-ID" sz="2400" dirty="0"/>
              <a:t> </a:t>
            </a:r>
            <a:r>
              <a:rPr lang="en-ID" sz="2400" dirty="0" err="1"/>
              <a:t>Keluaran</a:t>
            </a:r>
            <a:endParaRPr lang="en-ID" sz="2400" dirty="0"/>
          </a:p>
          <a:p>
            <a:pPr marL="0" indent="0">
              <a:buNone/>
            </a:pPr>
            <a:endParaRPr lang="en-ID" sz="2400" dirty="0"/>
          </a:p>
          <a:p>
            <a:pPr marL="0" indent="0" algn="just">
              <a:buNone/>
            </a:pPr>
            <a:r>
              <a:rPr lang="en-ID" sz="2400" dirty="0"/>
              <a:t>Salah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kriteria</a:t>
            </a:r>
            <a:r>
              <a:rPr lang="en-ID" sz="2400" dirty="0"/>
              <a:t> program yang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adanya</a:t>
            </a:r>
            <a:r>
              <a:rPr lang="en-ID" sz="2400" dirty="0"/>
              <a:t> </a:t>
            </a:r>
            <a:r>
              <a:rPr lang="en-ID" sz="2400" dirty="0" err="1"/>
              <a:t>komunikasi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program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pengguna</a:t>
            </a:r>
            <a:r>
              <a:rPr lang="en-ID" sz="2400" dirty="0"/>
              <a:t>.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adanya</a:t>
            </a:r>
            <a:r>
              <a:rPr lang="en-ID" sz="2400" dirty="0"/>
              <a:t> </a:t>
            </a:r>
            <a:r>
              <a:rPr lang="en-ID" sz="2400" dirty="0" err="1"/>
              <a:t>komunikasi</a:t>
            </a:r>
            <a:r>
              <a:rPr lang="en-ID" sz="2400" dirty="0"/>
              <a:t> </a:t>
            </a:r>
            <a:r>
              <a:rPr lang="en-ID" sz="2400" dirty="0" err="1"/>
              <a:t>tentunya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pengguna</a:t>
            </a:r>
            <a:r>
              <a:rPr lang="en-ID" sz="2400" dirty="0"/>
              <a:t> dan program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saling</a:t>
            </a:r>
            <a:r>
              <a:rPr lang="en-ID" sz="2400" dirty="0"/>
              <a:t> </a:t>
            </a:r>
            <a:r>
              <a:rPr lang="en-ID" sz="2400" dirty="0" err="1"/>
              <a:t>berinteraksi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kesalahpahaman</a:t>
            </a:r>
            <a:r>
              <a:rPr lang="en-ID" sz="2400" dirty="0"/>
              <a:t>.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contoh</a:t>
            </a:r>
            <a:r>
              <a:rPr lang="en-ID" sz="2400" dirty="0"/>
              <a:t>  program ATM, di </a:t>
            </a:r>
            <a:r>
              <a:rPr lang="en-ID" sz="2400" dirty="0" err="1"/>
              <a:t>sana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dialog (</a:t>
            </a:r>
            <a:r>
              <a:rPr lang="en-ID" sz="2400" dirty="0" err="1"/>
              <a:t>komunikasi</a:t>
            </a:r>
            <a:r>
              <a:rPr lang="en-ID" sz="2400" dirty="0"/>
              <a:t>) </a:t>
            </a:r>
            <a:r>
              <a:rPr lang="en-ID" sz="2400" dirty="0" err="1"/>
              <a:t>antara</a:t>
            </a:r>
            <a:r>
              <a:rPr lang="en-ID" sz="2400" dirty="0"/>
              <a:t> program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pengguna</a:t>
            </a:r>
            <a:r>
              <a:rPr lang="en-ID" sz="2400" dirty="0"/>
              <a:t>. Program ATM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kalimatnya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„</a:t>
            </a:r>
            <a:r>
              <a:rPr lang="en-ID" sz="2400" dirty="0" err="1"/>
              <a:t>menyuruh</a:t>
            </a:r>
            <a:r>
              <a:rPr lang="en-ID" sz="2400" dirty="0"/>
              <a:t>‟  </a:t>
            </a:r>
            <a:r>
              <a:rPr lang="en-ID" sz="2400" dirty="0" err="1"/>
              <a:t>pengguna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memasukan</a:t>
            </a:r>
            <a:r>
              <a:rPr lang="en-ID" sz="2400" dirty="0"/>
              <a:t> </a:t>
            </a:r>
            <a:r>
              <a:rPr lang="en-ID" sz="2400" dirty="0" err="1"/>
              <a:t>kartu</a:t>
            </a:r>
            <a:r>
              <a:rPr lang="en-ID" sz="2400" dirty="0"/>
              <a:t>, </a:t>
            </a:r>
            <a:r>
              <a:rPr lang="en-ID" sz="2400" dirty="0" err="1"/>
              <a:t>nomor</a:t>
            </a:r>
            <a:r>
              <a:rPr lang="en-ID" sz="2400" dirty="0"/>
              <a:t> PIN, </a:t>
            </a:r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dan </a:t>
            </a:r>
            <a:r>
              <a:rPr lang="en-ID" sz="2400" dirty="0" err="1"/>
              <a:t>lainnya</a:t>
            </a:r>
            <a:r>
              <a:rPr lang="en-ID" sz="2400" dirty="0"/>
              <a:t>. </a:t>
            </a:r>
            <a:r>
              <a:rPr lang="en-ID" sz="2400" dirty="0" err="1"/>
              <a:t>Demikian</a:t>
            </a:r>
            <a:r>
              <a:rPr lang="en-ID" sz="2400" dirty="0"/>
              <a:t> juga program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menampilkan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saldo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informasi-informasi</a:t>
            </a:r>
            <a:r>
              <a:rPr lang="en-ID" sz="2400" dirty="0"/>
              <a:t> </a:t>
            </a:r>
            <a:r>
              <a:rPr lang="en-ID" sz="2400" dirty="0" err="1"/>
              <a:t>lainnya</a:t>
            </a:r>
            <a:r>
              <a:rPr lang="en-ID" sz="2400" dirty="0"/>
              <a:t>.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membangun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program proses </a:t>
            </a:r>
            <a:r>
              <a:rPr lang="en-ID" sz="2400" dirty="0" err="1"/>
              <a:t>komunikasi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perintah</a:t>
            </a:r>
            <a:r>
              <a:rPr lang="en-ID" sz="2400" dirty="0"/>
              <a:t> I/O.  </a:t>
            </a:r>
          </a:p>
          <a:p>
            <a:pPr marL="0" indent="0" algn="just">
              <a:buNone/>
            </a:pPr>
            <a:r>
              <a:rPr lang="en-ID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69627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8D2F3F-1F0E-4F19-B379-28045F2F2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00" y="503583"/>
            <a:ext cx="7005362" cy="59104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D" sz="2800" dirty="0"/>
              <a:t> </a:t>
            </a:r>
            <a:r>
              <a:rPr lang="en-ID" sz="2800" dirty="0" err="1"/>
              <a:t>Setprecision</a:t>
            </a:r>
            <a:r>
              <a:rPr lang="en-ID" sz="2800" dirty="0"/>
              <a:t> () </a:t>
            </a:r>
          </a:p>
          <a:p>
            <a:pPr marL="0" indent="0" algn="just">
              <a:buNone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setprecision</a:t>
            </a:r>
            <a:r>
              <a:rPr lang="en-ID" dirty="0"/>
              <a:t>()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manipulator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digit </a:t>
            </a:r>
            <a:r>
              <a:rPr lang="en-ID" dirty="0" err="1"/>
              <a:t>desimal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ditampilkan</a:t>
            </a:r>
            <a:r>
              <a:rPr lang="en-ID" dirty="0"/>
              <a:t>.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pada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cout</a:t>
            </a:r>
            <a:r>
              <a:rPr lang="en-ID" dirty="0"/>
              <a:t>(), file header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disertakan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file header </a:t>
            </a:r>
            <a:r>
              <a:rPr lang="en-ID" dirty="0" err="1"/>
              <a:t>iomanip.h</a:t>
            </a:r>
            <a:r>
              <a:rPr lang="en-ID"/>
              <a:t> Bentuk</a:t>
            </a:r>
            <a:r>
              <a:rPr lang="en-ID" dirty="0"/>
              <a:t> </a:t>
            </a:r>
            <a:r>
              <a:rPr lang="en-ID" dirty="0" err="1"/>
              <a:t>penulisannya</a:t>
            </a:r>
            <a:r>
              <a:rPr lang="en-ID" dirty="0"/>
              <a:t>:</a:t>
            </a:r>
          </a:p>
          <a:p>
            <a:pPr marL="0" indent="0" algn="just">
              <a:buNone/>
            </a:pPr>
            <a:r>
              <a:rPr lang="en-ID" dirty="0" err="1"/>
              <a:t>setprecision</a:t>
            </a:r>
            <a:r>
              <a:rPr lang="en-ID" dirty="0"/>
              <a:t> (n) </a:t>
            </a:r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r>
              <a:rPr lang="en-ID" dirty="0"/>
              <a:t> </a:t>
            </a:r>
          </a:p>
          <a:p>
            <a:pPr marL="0" indent="0" algn="just">
              <a:buNone/>
            </a:pPr>
            <a:r>
              <a:rPr lang="en-ID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A0267-E66E-4AE0-9EB8-A30A4EE9D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7" t="31488" r="22826" b="28878"/>
          <a:stretch/>
        </p:blipFill>
        <p:spPr>
          <a:xfrm>
            <a:off x="1900099" y="3042231"/>
            <a:ext cx="6162260" cy="2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342BB-5C9F-4ED0-BA53-8B6342D22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09" t="47687" r="29295" b="27461"/>
          <a:stretch/>
        </p:blipFill>
        <p:spPr>
          <a:xfrm>
            <a:off x="1895061" y="377686"/>
            <a:ext cx="7566790" cy="283754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3EB3DD-6C95-4B06-85A3-CA44B168CAC8}"/>
              </a:ext>
            </a:extLst>
          </p:cNvPr>
          <p:cNvSpPr txBox="1"/>
          <p:nvPr/>
        </p:nvSpPr>
        <p:spPr>
          <a:xfrm>
            <a:off x="2093842" y="3642767"/>
            <a:ext cx="71429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program di </a:t>
            </a:r>
            <a:r>
              <a:rPr lang="en-ID" dirty="0" err="1"/>
              <a:t>atas</a:t>
            </a:r>
            <a:r>
              <a:rPr lang="en-ID" dirty="0"/>
              <a:t>,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program </a:t>
            </a:r>
            <a:r>
              <a:rPr lang="en-ID" dirty="0" err="1"/>
              <a:t>tersebut</a:t>
            </a:r>
            <a:r>
              <a:rPr lang="en-ID" dirty="0"/>
              <a:t>. Bisa </a:t>
            </a:r>
            <a:r>
              <a:rPr lang="en-ID" dirty="0" err="1"/>
              <a:t>terbayangkan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 program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apapun</a:t>
            </a:r>
            <a:r>
              <a:rPr lang="en-ID" dirty="0"/>
              <a:t>. Proses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input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output dan proses </a:t>
            </a:r>
            <a:r>
              <a:rPr lang="en-ID" dirty="0" err="1"/>
              <a:t>memasukan</a:t>
            </a:r>
            <a:r>
              <a:rPr lang="en-ID" dirty="0"/>
              <a:t> data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keyboard </a:t>
            </a:r>
            <a:r>
              <a:rPr lang="en-ID" dirty="0" err="1"/>
              <a:t>serta</a:t>
            </a:r>
            <a:r>
              <a:rPr lang="en-ID" dirty="0"/>
              <a:t> proses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menampilkan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proses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ditampilkan</a:t>
            </a:r>
            <a:r>
              <a:rPr lang="en-ID" dirty="0"/>
              <a:t> di </a:t>
            </a:r>
            <a:r>
              <a:rPr lang="en-ID" dirty="0" err="1"/>
              <a:t>layar</a:t>
            </a:r>
            <a:r>
              <a:rPr lang="en-ID" dirty="0"/>
              <a:t> monitor. </a:t>
            </a:r>
          </a:p>
        </p:txBody>
      </p:sp>
    </p:spTree>
    <p:extLst>
      <p:ext uri="{BB962C8B-B14F-4D97-AF65-F5344CB8AC3E}">
        <p14:creationId xmlns:p14="http://schemas.microsoft.com/office/powerpoint/2010/main" val="1965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ED40-4257-4B36-BC85-68DEC98A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993913"/>
            <a:ext cx="6785113" cy="5080336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Keluaran</a:t>
            </a:r>
            <a:r>
              <a:rPr lang="en-ID" dirty="0"/>
              <a:t>  ( </a:t>
            </a:r>
            <a:r>
              <a:rPr lang="en-ID" dirty="0" err="1"/>
              <a:t>cout</a:t>
            </a:r>
            <a:r>
              <a:rPr lang="en-ID" dirty="0"/>
              <a:t> )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cout</a:t>
            </a:r>
            <a:r>
              <a:rPr lang="en-ID" dirty="0"/>
              <a:t> stream </a:t>
            </a:r>
            <a:r>
              <a:rPr lang="en-ID" dirty="0" err="1"/>
              <a:t>dihubungkan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operator overloaded  &lt;&lt; (</a:t>
            </a:r>
            <a:r>
              <a:rPr lang="en-ID" dirty="0" err="1"/>
              <a:t>Sepasang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"less than").  </a:t>
            </a:r>
            <a:r>
              <a:rPr lang="en-ID" dirty="0" err="1"/>
              <a:t>Contoh</a:t>
            </a:r>
            <a:r>
              <a:rPr lang="en-ID" dirty="0"/>
              <a:t> : 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676AA-4C8C-462A-B733-D3B33CF2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8" t="46761" r="32609" b="41639"/>
          <a:stretch/>
        </p:blipFill>
        <p:spPr>
          <a:xfrm>
            <a:off x="2425148" y="2138317"/>
            <a:ext cx="6437230" cy="1152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FC28F3-D421-45AA-92D4-834AB163FA47}"/>
              </a:ext>
            </a:extLst>
          </p:cNvPr>
          <p:cNvSpPr txBox="1"/>
          <p:nvPr/>
        </p:nvSpPr>
        <p:spPr>
          <a:xfrm>
            <a:off x="2425148" y="349129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/>
              <a:t>Operator &lt;&lt;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insertion operator,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menginput</a:t>
            </a:r>
            <a:r>
              <a:rPr lang="en-ID" dirty="0"/>
              <a:t> data yang </a:t>
            </a:r>
            <a:r>
              <a:rPr lang="en-ID" dirty="0" err="1"/>
              <a:t>mengikutinya</a:t>
            </a:r>
            <a:r>
              <a:rPr lang="en-ID" dirty="0"/>
              <a:t>. Jika </a:t>
            </a:r>
            <a:r>
              <a:rPr lang="en-ID" dirty="0" err="1"/>
              <a:t>berupa</a:t>
            </a:r>
            <a:r>
              <a:rPr lang="en-ID" dirty="0"/>
              <a:t> string,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diapit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kutip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 ("),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membedakannya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variable. </a:t>
            </a:r>
            <a:r>
              <a:rPr lang="en-ID" dirty="0" err="1"/>
              <a:t>Contoh</a:t>
            </a:r>
            <a:r>
              <a:rPr lang="en-ID" dirty="0"/>
              <a:t> 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CBF40-C82F-40D3-821A-02934B5A4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87" t="70542" r="32422" b="23078"/>
          <a:stretch/>
        </p:blipFill>
        <p:spPr>
          <a:xfrm>
            <a:off x="2425148" y="5368713"/>
            <a:ext cx="6785113" cy="7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E78E6C-ACA2-4D49-9053-9FA16470D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8" t="42701" r="31630" b="39125"/>
          <a:stretch/>
        </p:blipFill>
        <p:spPr>
          <a:xfrm>
            <a:off x="2332382" y="4560155"/>
            <a:ext cx="5645427" cy="1245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118667-0D1C-40A7-96EF-508F914E2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4528" r="42283" b="30619"/>
          <a:stretch/>
        </p:blipFill>
        <p:spPr>
          <a:xfrm>
            <a:off x="2332382" y="1565056"/>
            <a:ext cx="5761774" cy="26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0AD3E-3BE7-4F6C-9EF6-52BDC7CDE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090" y="384312"/>
            <a:ext cx="6958583" cy="5730737"/>
          </a:xfrm>
        </p:spPr>
        <p:txBody>
          <a:bodyPr/>
          <a:lstStyle/>
          <a:p>
            <a:pPr marL="0" indent="0">
              <a:buNone/>
            </a:pPr>
            <a:r>
              <a:rPr lang="en-ID" sz="2400" dirty="0" err="1"/>
              <a:t>Perintah</a:t>
            </a:r>
            <a:r>
              <a:rPr lang="en-ID" sz="2400" dirty="0"/>
              <a:t> </a:t>
            </a:r>
            <a:r>
              <a:rPr lang="en-ID" sz="2400" dirty="0" err="1"/>
              <a:t>Masukan</a:t>
            </a:r>
            <a:endParaRPr lang="en-ID" sz="2400" dirty="0"/>
          </a:p>
          <a:p>
            <a:pPr marL="0" indent="0">
              <a:buNone/>
            </a:pPr>
            <a:endParaRPr lang="en-ID" dirty="0"/>
          </a:p>
          <a:p>
            <a:pPr marL="0" indent="0" algn="just">
              <a:buNone/>
            </a:pPr>
            <a:r>
              <a:rPr lang="en-ID" dirty="0"/>
              <a:t>Input ( </a:t>
            </a:r>
            <a:r>
              <a:rPr lang="en-ID" dirty="0" err="1"/>
              <a:t>cin</a:t>
            </a:r>
            <a:r>
              <a:rPr lang="en-ID" dirty="0"/>
              <a:t> ). </a:t>
            </a:r>
            <a:r>
              <a:rPr lang="en-ID" dirty="0" err="1"/>
              <a:t>Menangani</a:t>
            </a:r>
            <a:r>
              <a:rPr lang="en-ID" dirty="0"/>
              <a:t> standard input pada C++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menambahkan</a:t>
            </a:r>
            <a:r>
              <a:rPr lang="en-ID" dirty="0"/>
              <a:t> overloaded operator extraction (&gt;&gt;) pada </a:t>
            </a:r>
            <a:r>
              <a:rPr lang="en-ID" dirty="0" err="1"/>
              <a:t>cin</a:t>
            </a:r>
            <a:r>
              <a:rPr lang="en-ID" dirty="0"/>
              <a:t> stream. Harus </a:t>
            </a:r>
            <a:r>
              <a:rPr lang="en-ID" dirty="0" err="1"/>
              <a:t>diikuti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menyimpan</a:t>
            </a:r>
            <a:r>
              <a:rPr lang="en-ID" dirty="0"/>
              <a:t> data. </a:t>
            </a:r>
            <a:r>
              <a:rPr lang="en-ID" dirty="0" err="1"/>
              <a:t>Contoh</a:t>
            </a:r>
            <a:r>
              <a:rPr lang="en-ID" dirty="0"/>
              <a:t> :  </a:t>
            </a:r>
            <a:r>
              <a:rPr lang="en-ID" dirty="0" err="1"/>
              <a:t>Dalam</a:t>
            </a:r>
            <a:r>
              <a:rPr lang="en-ID" dirty="0"/>
              <a:t> C++,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cin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menginput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piranti</a:t>
            </a:r>
            <a:r>
              <a:rPr lang="en-ID" dirty="0"/>
              <a:t> </a:t>
            </a:r>
            <a:r>
              <a:rPr lang="en-ID" dirty="0" err="1"/>
              <a:t>masukan</a:t>
            </a:r>
            <a:r>
              <a:rPr lang="en-ID" dirty="0"/>
              <a:t> (keyboard)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selanjutnya</a:t>
            </a:r>
            <a:r>
              <a:rPr lang="en-ID" dirty="0"/>
              <a:t> di proses oleh program. </a:t>
            </a:r>
            <a:r>
              <a:rPr lang="en-ID" dirty="0" err="1"/>
              <a:t>Sintaknya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:</a:t>
            </a:r>
          </a:p>
          <a:p>
            <a:pPr marL="0" indent="0" algn="just">
              <a:buNone/>
            </a:pPr>
            <a:r>
              <a:rPr lang="en-ID" dirty="0" err="1"/>
              <a:t>cin</a:t>
            </a:r>
            <a:r>
              <a:rPr lang="en-ID" dirty="0"/>
              <a:t>&gt;&gt;variable;  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26353-94B9-400B-9071-509BB6716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" t="9814" r="79562" b="63006"/>
          <a:stretch/>
        </p:blipFill>
        <p:spPr>
          <a:xfrm>
            <a:off x="1847090" y="3788299"/>
            <a:ext cx="3394710" cy="21717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12E5C81-9417-456E-A47B-2A0F00B57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3" t="16942" r="52785" b="51079"/>
          <a:stretch/>
        </p:blipFill>
        <p:spPr>
          <a:xfrm>
            <a:off x="5833872" y="3754009"/>
            <a:ext cx="2971801" cy="22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30AC81-FFBB-41E6-8F87-473E7FCE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665921"/>
            <a:ext cx="6899910" cy="5526157"/>
          </a:xfrm>
        </p:spPr>
        <p:txBody>
          <a:bodyPr/>
          <a:lstStyle/>
          <a:p>
            <a:pPr marL="0" indent="0" algn="just">
              <a:buNone/>
            </a:pPr>
            <a:r>
              <a:rPr lang="sv-SE" dirty="0"/>
              <a:t>cin juga dapat digunakan untuk lebih dari satu input </a:t>
            </a:r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r>
              <a:rPr lang="en-ID" dirty="0" err="1"/>
              <a:t>cin</a:t>
            </a:r>
            <a:r>
              <a:rPr lang="en-ID" dirty="0"/>
              <a:t> &gt;&gt; a &gt;&gt; b; </a:t>
            </a:r>
          </a:p>
          <a:p>
            <a:pPr marL="0" indent="0" algn="just">
              <a:buNone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data yang di input </a:t>
            </a:r>
            <a:r>
              <a:rPr lang="en-ID" dirty="0" err="1"/>
              <a:t>harus</a:t>
            </a:r>
            <a:r>
              <a:rPr lang="en-ID" dirty="0"/>
              <a:t> 2,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a dan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b yang </a:t>
            </a:r>
            <a:r>
              <a:rPr lang="en-ID" dirty="0" err="1"/>
              <a:t>penulisannya</a:t>
            </a:r>
            <a:r>
              <a:rPr lang="en-ID" dirty="0"/>
              <a:t> </a:t>
            </a:r>
            <a:r>
              <a:rPr lang="en-ID" dirty="0" err="1"/>
              <a:t>dipisahkan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:  </a:t>
            </a:r>
            <a:r>
              <a:rPr lang="en-ID" dirty="0" err="1"/>
              <a:t>spasi</a:t>
            </a:r>
            <a:r>
              <a:rPr lang="en-ID" dirty="0"/>
              <a:t>, tabular </a:t>
            </a:r>
            <a:r>
              <a:rPr lang="en-ID" dirty="0" err="1"/>
              <a:t>atau</a:t>
            </a:r>
            <a:r>
              <a:rPr lang="en-ID" dirty="0"/>
              <a:t> newline.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20809-7820-4E19-9034-68DF67D7A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" t="10996" r="77174" b="67931"/>
          <a:stretch/>
        </p:blipFill>
        <p:spPr>
          <a:xfrm>
            <a:off x="1714484" y="3260697"/>
            <a:ext cx="4381516" cy="25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7E8F2F-4A3A-4ADD-8B9F-BBE247346D4C}"/>
              </a:ext>
            </a:extLst>
          </p:cNvPr>
          <p:cNvSpPr txBox="1"/>
          <p:nvPr/>
        </p:nvSpPr>
        <p:spPr>
          <a:xfrm>
            <a:off x="2319130" y="417443"/>
            <a:ext cx="4346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 err="1"/>
              <a:t>Fungsi</a:t>
            </a:r>
            <a:r>
              <a:rPr lang="en-ID" sz="3200" dirty="0"/>
              <a:t> Manipulator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B6DC4-6B2F-4A88-AE4B-C480B22DCC39}"/>
              </a:ext>
            </a:extLst>
          </p:cNvPr>
          <p:cNvSpPr txBox="1"/>
          <p:nvPr/>
        </p:nvSpPr>
        <p:spPr>
          <a:xfrm>
            <a:off x="1630017" y="1279819"/>
            <a:ext cx="6983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/>
              <a:t>Manipulator pada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tampilan</a:t>
            </a:r>
            <a:r>
              <a:rPr lang="en-ID" dirty="0"/>
              <a:t> </a:t>
            </a:r>
            <a:r>
              <a:rPr lang="en-ID" dirty="0" err="1"/>
              <a:t>layar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manipulator </a:t>
            </a:r>
            <a:r>
              <a:rPr lang="en-ID" dirty="0" err="1"/>
              <a:t>ini</a:t>
            </a:r>
            <a:r>
              <a:rPr lang="en-ID" dirty="0"/>
              <a:t> file header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disertakan</a:t>
            </a:r>
            <a:r>
              <a:rPr lang="en-ID" dirty="0"/>
              <a:t> file header </a:t>
            </a:r>
            <a:r>
              <a:rPr lang="en-ID" dirty="0" err="1"/>
              <a:t>iomanip.h</a:t>
            </a:r>
            <a:r>
              <a:rPr lang="en-ID" dirty="0"/>
              <a:t> . 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manipulator yang </a:t>
            </a:r>
            <a:r>
              <a:rPr lang="en-ID" dirty="0" err="1"/>
              <a:t>disediakan</a:t>
            </a:r>
            <a:r>
              <a:rPr lang="en-ID" dirty="0"/>
              <a:t> oleh C++, </a:t>
            </a:r>
            <a:r>
              <a:rPr lang="en-ID" dirty="0" err="1"/>
              <a:t>antara</a:t>
            </a:r>
            <a:r>
              <a:rPr lang="en-ID" dirty="0"/>
              <a:t> lain.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A2A1D8-827D-4381-B987-5CCEBDD84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1" t="26848" r="26956" b="13412"/>
          <a:stretch/>
        </p:blipFill>
        <p:spPr>
          <a:xfrm>
            <a:off x="1802295" y="3034748"/>
            <a:ext cx="4471088" cy="35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8E92-0108-4856-A97A-B34A5CD4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055" y="546651"/>
            <a:ext cx="7481805" cy="57646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D" sz="2400" dirty="0"/>
              <a:t> </a:t>
            </a:r>
            <a:r>
              <a:rPr lang="en-ID" sz="2400" dirty="0" err="1"/>
              <a:t>setw</a:t>
            </a:r>
            <a:r>
              <a:rPr lang="en-ID" sz="2400" dirty="0"/>
              <a:t> </a:t>
            </a:r>
          </a:p>
          <a:p>
            <a:pPr marL="0" indent="0" algn="just">
              <a:buNone/>
            </a:pPr>
            <a:r>
              <a:rPr lang="en-ID" dirty="0" err="1"/>
              <a:t>Setw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manipulator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lebar</a:t>
            </a:r>
            <a:r>
              <a:rPr lang="en-ID" dirty="0"/>
              <a:t> </a:t>
            </a:r>
            <a:r>
              <a:rPr lang="en-ID" dirty="0" err="1"/>
              <a:t>tampilan</a:t>
            </a:r>
            <a:r>
              <a:rPr lang="en-ID" dirty="0"/>
              <a:t> di </a:t>
            </a:r>
            <a:r>
              <a:rPr lang="en-ID" dirty="0" err="1"/>
              <a:t>layar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variable. File header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disertakan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file header </a:t>
            </a:r>
            <a:r>
              <a:rPr lang="en-ID" dirty="0" err="1"/>
              <a:t>iomanip.h</a:t>
            </a:r>
            <a:r>
              <a:rPr lang="en-ID" dirty="0"/>
              <a:t>.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penulisannya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 </a:t>
            </a:r>
            <a:r>
              <a:rPr lang="en-ID" dirty="0" err="1"/>
              <a:t>Setw</a:t>
            </a:r>
            <a:r>
              <a:rPr lang="en-ID" dirty="0"/>
              <a:t> (int n); </a:t>
            </a:r>
          </a:p>
          <a:p>
            <a:pPr marL="0" indent="0">
              <a:buNone/>
            </a:pP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>Dimana n =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lebar</a:t>
            </a:r>
            <a:r>
              <a:rPr lang="en-ID" dirty="0"/>
              <a:t> </a:t>
            </a:r>
            <a:r>
              <a:rPr lang="en-ID" dirty="0" err="1"/>
              <a:t>tampilan</a:t>
            </a:r>
            <a:r>
              <a:rPr lang="en-ID" dirty="0"/>
              <a:t> data, integer.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99054-881F-43CA-8C1C-E61A8C18D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" t="10029" r="75870" b="57685"/>
          <a:stretch/>
        </p:blipFill>
        <p:spPr>
          <a:xfrm>
            <a:off x="1830683" y="3210340"/>
            <a:ext cx="3843766" cy="3101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94ABB-5159-45B3-B0BA-1984DF848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91" t="21822" r="47718" b="53819"/>
          <a:stretch/>
        </p:blipFill>
        <p:spPr>
          <a:xfrm>
            <a:off x="5870077" y="3210340"/>
            <a:ext cx="3246783" cy="29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AD39-1825-4F68-99E3-0CC2C7B1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665921"/>
            <a:ext cx="7068378" cy="60794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D" sz="3200" dirty="0"/>
              <a:t> </a:t>
            </a:r>
            <a:r>
              <a:rPr lang="en-ID" sz="3200" dirty="0" err="1"/>
              <a:t>Setfill</a:t>
            </a:r>
            <a:r>
              <a:rPr lang="en-ID" sz="3200" dirty="0"/>
              <a:t> </a:t>
            </a:r>
            <a:r>
              <a:rPr lang="en-ID" dirty="0"/>
              <a:t> </a:t>
            </a:r>
          </a:p>
          <a:p>
            <a:pPr marL="0" indent="0" algn="just">
              <a:buNone/>
            </a:pPr>
            <a:r>
              <a:rPr lang="en-ID" dirty="0" err="1"/>
              <a:t>Setfill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manipulator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menampilkan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yang </a:t>
            </a:r>
            <a:r>
              <a:rPr lang="en-ID" dirty="0" err="1"/>
              <a:t>diletakkan</a:t>
            </a:r>
            <a:r>
              <a:rPr lang="en-ID" dirty="0"/>
              <a:t> </a:t>
            </a:r>
            <a:r>
              <a:rPr lang="en-ID" dirty="0" err="1"/>
              <a:t>didepan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yang </a:t>
            </a:r>
            <a:r>
              <a:rPr lang="en-ID" dirty="0" err="1"/>
              <a:t>diatur</a:t>
            </a:r>
            <a:r>
              <a:rPr lang="en-ID" dirty="0"/>
              <a:t> oleh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setw</a:t>
            </a:r>
            <a:r>
              <a:rPr lang="en-ID" dirty="0"/>
              <a:t>(). File header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disertakan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file header </a:t>
            </a:r>
            <a:r>
              <a:rPr lang="en-ID" dirty="0" err="1"/>
              <a:t>iomanip.h.Bentuk</a:t>
            </a:r>
            <a:r>
              <a:rPr lang="en-ID" dirty="0"/>
              <a:t> </a:t>
            </a:r>
            <a:r>
              <a:rPr lang="en-ID" dirty="0" err="1"/>
              <a:t>penulisannya</a:t>
            </a:r>
            <a:r>
              <a:rPr lang="en-ID" dirty="0"/>
              <a:t>: </a:t>
            </a:r>
          </a:p>
          <a:p>
            <a:pPr marL="0" indent="0" algn="just">
              <a:buNone/>
            </a:pPr>
            <a:r>
              <a:rPr lang="en-ID" dirty="0" err="1"/>
              <a:t>Setfill</a:t>
            </a:r>
            <a:r>
              <a:rPr lang="en-ID" dirty="0"/>
              <a:t> (character);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D77EB-EB33-492D-AB94-5FF97C7A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4" t="36708" r="35544" b="19986"/>
          <a:stretch/>
        </p:blipFill>
        <p:spPr>
          <a:xfrm>
            <a:off x="1638300" y="3250096"/>
            <a:ext cx="4576970" cy="28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489</TotalTime>
  <Words>505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Wisp</vt:lpstr>
      <vt:lpstr>PERINTAH KELUARAN DAN MASUKAN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PERINTAH MASUKAN DAN KELUARAN</dc:title>
  <dc:creator>Lenovo</dc:creator>
  <cp:lastModifiedBy>Lenovo</cp:lastModifiedBy>
  <cp:revision>41</cp:revision>
  <dcterms:created xsi:type="dcterms:W3CDTF">2021-03-04T10:38:53Z</dcterms:created>
  <dcterms:modified xsi:type="dcterms:W3CDTF">2021-03-09T01:03:59Z</dcterms:modified>
</cp:coreProperties>
</file>