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42DC-430D-4BBA-AFAD-A05A3C7032D3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737A-D1E4-4CA5-AD87-EAC58180198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42DC-430D-4BBA-AFAD-A05A3C7032D3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737A-D1E4-4CA5-AD87-EAC5818019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42DC-430D-4BBA-AFAD-A05A3C7032D3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737A-D1E4-4CA5-AD87-EAC5818019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42DC-430D-4BBA-AFAD-A05A3C7032D3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737A-D1E4-4CA5-AD87-EAC5818019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42DC-430D-4BBA-AFAD-A05A3C7032D3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737A-D1E4-4CA5-AD87-EAC58180198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42DC-430D-4BBA-AFAD-A05A3C7032D3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737A-D1E4-4CA5-AD87-EAC5818019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42DC-430D-4BBA-AFAD-A05A3C7032D3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737A-D1E4-4CA5-AD87-EAC5818019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42DC-430D-4BBA-AFAD-A05A3C7032D3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AF737A-D1E4-4CA5-AD87-EAC58180198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42DC-430D-4BBA-AFAD-A05A3C7032D3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737A-D1E4-4CA5-AD87-EAC5818019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D42DC-430D-4BBA-AFAD-A05A3C7032D3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3AF737A-D1E4-4CA5-AD87-EAC5818019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01D42DC-430D-4BBA-AFAD-A05A3C7032D3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F737A-D1E4-4CA5-AD87-EAC58180198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01D42DC-430D-4BBA-AFAD-A05A3C7032D3}" type="datetimeFigureOut">
              <a:rPr lang="en-US" smtClean="0"/>
              <a:t>7/25/2021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3AF737A-D1E4-4CA5-AD87-EAC58180198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0218"/>
            <a:ext cx="8229600" cy="6093118"/>
          </a:xfrm>
        </p:spPr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36576" indent="0">
              <a:buNone/>
            </a:pPr>
            <a:endParaRPr lang="en-US" dirty="0" smtClean="0"/>
          </a:p>
          <a:p>
            <a:pPr marL="36576" indent="0" algn="ctr">
              <a:buNone/>
            </a:pPr>
            <a:r>
              <a:rPr lang="en-US" sz="3600" dirty="0" smtClean="0">
                <a:latin typeface="Berlin Sans FB Demi" pitchFamily="34" charset="0"/>
              </a:rPr>
              <a:t>PERILAKU YANG MENCERMINKAN Q.S FATIR/35 :32</a:t>
            </a:r>
            <a:endParaRPr lang="en-US" sz="3600" dirty="0">
              <a:latin typeface="Berlin Sans FB Dem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11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Q.S </a:t>
            </a:r>
            <a:r>
              <a:rPr lang="en-US" dirty="0" err="1" smtClean="0">
                <a:solidFill>
                  <a:srgbClr val="FFC000"/>
                </a:solidFill>
              </a:rPr>
              <a:t>fatir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Ayat</a:t>
            </a:r>
            <a:r>
              <a:rPr lang="en-US" dirty="0" smtClean="0">
                <a:solidFill>
                  <a:srgbClr val="FFC000"/>
                </a:solidFill>
              </a:rPr>
              <a:t>: 32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 marL="36576" indent="0" algn="r">
              <a:buNone/>
            </a:pPr>
            <a:r>
              <a:rPr lang="ar-AE" dirty="0" smtClean="0"/>
              <a:t>ثُمَّ اَوْرَثْنَا الْكِتٰبَ الَّذِيْنَ اصْطَفَيْنَا مِنْ عِبَادِنَاۚ فَمِنْهُمْ ظَالِمٌ لِّنَفْسِهٖ ۚوَمِنْهُمْ مُّقْتَصِدٌ ۚوَمِنْهُمْ سَابِقٌۢ بِالْخَيْرٰتِ بِاِذْنِ اللّٰهِ ۗذٰلِكَ هُوَ الْفَضْلُ الْكَبِيْرُۗ</a:t>
            </a:r>
            <a:endParaRPr lang="en-US" dirty="0" smtClean="0"/>
          </a:p>
          <a:p>
            <a:pPr marL="36576" indent="0" algn="just">
              <a:buNone/>
            </a:pPr>
            <a:r>
              <a:rPr lang="en-US" sz="2800" dirty="0" err="1" smtClean="0"/>
              <a:t>Artinya</a:t>
            </a:r>
            <a:r>
              <a:rPr lang="en-US" sz="2800" dirty="0" smtClean="0"/>
              <a:t>: </a:t>
            </a:r>
            <a:r>
              <a:rPr lang="en-US" sz="2800" dirty="0" err="1" smtClean="0"/>
              <a:t>Kemudian</a:t>
            </a:r>
            <a:r>
              <a:rPr lang="en-US" sz="2800" dirty="0" smtClean="0"/>
              <a:t> </a:t>
            </a:r>
            <a:r>
              <a:rPr lang="en-US" sz="2800" dirty="0" err="1" smtClean="0"/>
              <a:t>Kitab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 Kami </a:t>
            </a:r>
            <a:r>
              <a:rPr lang="en-US" sz="2800" dirty="0" err="1" smtClean="0"/>
              <a:t>wariskan</a:t>
            </a:r>
            <a:r>
              <a:rPr lang="en-US" sz="2800" dirty="0" smtClean="0"/>
              <a:t> </a:t>
            </a:r>
            <a:r>
              <a:rPr lang="en-US" sz="2800" dirty="0" err="1" smtClean="0"/>
              <a:t>kepada</a:t>
            </a:r>
            <a:r>
              <a:rPr lang="en-US" sz="2800" dirty="0" smtClean="0"/>
              <a:t> orang-orang yang Kami </a:t>
            </a:r>
            <a:r>
              <a:rPr lang="en-US" sz="2800" dirty="0" err="1" smtClean="0"/>
              <a:t>pilih</a:t>
            </a:r>
            <a:r>
              <a:rPr lang="en-US" sz="2800" dirty="0" smtClean="0"/>
              <a:t> di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hamba-hamba</a:t>
            </a:r>
            <a:r>
              <a:rPr lang="en-US" sz="2800" dirty="0" smtClean="0"/>
              <a:t> Kami, </a:t>
            </a:r>
            <a:r>
              <a:rPr lang="en-US" sz="2800" dirty="0" err="1" smtClean="0"/>
              <a:t>lalu</a:t>
            </a:r>
            <a:r>
              <a:rPr lang="en-US" sz="2800" dirty="0" smtClean="0"/>
              <a:t> di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mereka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menzalimi</a:t>
            </a:r>
            <a:r>
              <a:rPr lang="en-US" sz="2800" dirty="0" smtClean="0"/>
              <a:t> </a:t>
            </a:r>
            <a:r>
              <a:rPr lang="en-US" sz="2800" dirty="0" err="1" smtClean="0"/>
              <a:t>diri</a:t>
            </a:r>
            <a:r>
              <a:rPr lang="en-US" sz="2800" dirty="0" smtClean="0"/>
              <a:t> </a:t>
            </a:r>
            <a:r>
              <a:rPr lang="en-US" sz="2800" dirty="0" err="1" smtClean="0"/>
              <a:t>sendiri</a:t>
            </a:r>
            <a:r>
              <a:rPr lang="en-US" sz="2800" dirty="0" smtClean="0"/>
              <a:t>, </a:t>
            </a:r>
            <a:r>
              <a:rPr lang="en-US" sz="2800" dirty="0" err="1" smtClean="0"/>
              <a:t>ada</a:t>
            </a:r>
            <a:r>
              <a:rPr lang="en-US" sz="2800" dirty="0" smtClean="0"/>
              <a:t> yang </a:t>
            </a:r>
            <a:r>
              <a:rPr lang="en-US" sz="2800" dirty="0" err="1" smtClean="0"/>
              <a:t>pertengahan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(pula) yang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dahulu</a:t>
            </a:r>
            <a:r>
              <a:rPr lang="en-US" sz="2800" dirty="0" smtClean="0"/>
              <a:t> </a:t>
            </a:r>
            <a:r>
              <a:rPr lang="en-US" sz="2800" dirty="0" err="1" smtClean="0"/>
              <a:t>berbuat</a:t>
            </a:r>
            <a:r>
              <a:rPr lang="en-US" sz="2800" dirty="0" smtClean="0"/>
              <a:t> </a:t>
            </a:r>
            <a:r>
              <a:rPr lang="en-US" sz="2800" dirty="0" err="1" smtClean="0"/>
              <a:t>kebaikan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izin</a:t>
            </a:r>
            <a:r>
              <a:rPr lang="en-US" sz="2800" dirty="0" smtClean="0"/>
              <a:t> Allah. Yang </a:t>
            </a:r>
            <a:r>
              <a:rPr lang="en-US" sz="2800" dirty="0" err="1" smtClean="0"/>
              <a:t>demikian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karunia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besar</a:t>
            </a:r>
            <a:r>
              <a:rPr lang="en-US" sz="2800" dirty="0" smtClean="0"/>
              <a:t>.(Q.S Fatir:32)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10161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069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832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Kandungan</a:t>
            </a:r>
            <a:r>
              <a:rPr lang="en-US" dirty="0" smtClean="0"/>
              <a:t> Q.S </a:t>
            </a:r>
            <a:r>
              <a:rPr lang="en-US" dirty="0" err="1" smtClean="0"/>
              <a:t>Fatir</a:t>
            </a:r>
            <a:r>
              <a:rPr lang="en-US" dirty="0" smtClean="0"/>
              <a:t> </a:t>
            </a:r>
            <a:r>
              <a:rPr lang="en-US" dirty="0" err="1" smtClean="0"/>
              <a:t>Ayat</a:t>
            </a:r>
            <a:r>
              <a:rPr lang="en-US" dirty="0" smtClean="0"/>
              <a:t>: 32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Allah </a:t>
            </a:r>
            <a:r>
              <a:rPr lang="en-US" sz="2400" dirty="0" err="1" smtClean="0"/>
              <a:t>Swt</a:t>
            </a:r>
            <a:r>
              <a:rPr lang="en-US" sz="2400" dirty="0" smtClean="0"/>
              <a:t> </a:t>
            </a:r>
            <a:r>
              <a:rPr lang="en-US" sz="2400" dirty="0" err="1" smtClean="0"/>
              <a:t>mewariskan</a:t>
            </a:r>
            <a:r>
              <a:rPr lang="en-US" sz="2400" dirty="0" smtClean="0"/>
              <a:t> </a:t>
            </a:r>
            <a:r>
              <a:rPr lang="en-US" sz="2400" dirty="0" err="1" smtClean="0"/>
              <a:t>kitab</a:t>
            </a:r>
            <a:r>
              <a:rPr lang="en-US" sz="2400" dirty="0" smtClean="0"/>
              <a:t> </a:t>
            </a:r>
            <a:r>
              <a:rPr lang="en-US" sz="2400" dirty="0" err="1" smtClean="0"/>
              <a:t>krpada</a:t>
            </a:r>
            <a:r>
              <a:rPr lang="en-US" sz="2400" dirty="0" smtClean="0"/>
              <a:t> </a:t>
            </a:r>
            <a:r>
              <a:rPr lang="en-US" sz="2400" dirty="0" err="1" smtClean="0"/>
              <a:t>hamba-hambanya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terpilih</a:t>
            </a:r>
            <a:r>
              <a:rPr lang="en-US" sz="2400" dirty="0" smtClean="0"/>
              <a:t>.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dulu</a:t>
            </a:r>
            <a:r>
              <a:rPr lang="en-US" sz="2400" dirty="0" smtClean="0"/>
              <a:t> </a:t>
            </a:r>
            <a:r>
              <a:rPr lang="en-US" sz="2400" dirty="0" err="1" smtClean="0"/>
              <a:t>berbuat</a:t>
            </a:r>
            <a:r>
              <a:rPr lang="en-US" sz="2400" dirty="0" smtClean="0"/>
              <a:t> </a:t>
            </a:r>
            <a:r>
              <a:rPr lang="en-US" sz="2400" dirty="0" err="1" smtClean="0"/>
              <a:t>kebaikan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diberi</a:t>
            </a:r>
            <a:r>
              <a:rPr lang="en-US" sz="2400" dirty="0" smtClean="0"/>
              <a:t> </a:t>
            </a:r>
            <a:r>
              <a:rPr lang="en-US" sz="2400" dirty="0" err="1" smtClean="0"/>
              <a:t>karunia</a:t>
            </a:r>
            <a:r>
              <a:rPr lang="en-US" sz="2400" dirty="0" smtClean="0"/>
              <a:t> </a:t>
            </a:r>
            <a:r>
              <a:rPr lang="en-US" sz="2400" dirty="0" err="1" smtClean="0"/>
              <a:t>besar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Tingkatan</a:t>
            </a:r>
            <a:r>
              <a:rPr lang="en-US" sz="2400" dirty="0" smtClean="0"/>
              <a:t> </a:t>
            </a:r>
            <a:r>
              <a:rPr lang="en-US" sz="2400" dirty="0" err="1" smtClean="0"/>
              <a:t>umat</a:t>
            </a:r>
            <a:r>
              <a:rPr lang="en-US" sz="2400" dirty="0" smtClean="0"/>
              <a:t> </a:t>
            </a:r>
            <a:r>
              <a:rPr lang="en-US" sz="2400" dirty="0" err="1" smtClean="0"/>
              <a:t>islam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menerima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mengamalkan</a:t>
            </a:r>
            <a:r>
              <a:rPr lang="en-US" sz="2400" dirty="0" smtClean="0"/>
              <a:t> Al-Qur’an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tiga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endParaRPr lang="en-US" sz="2400" dirty="0" smtClean="0"/>
          </a:p>
          <a:p>
            <a:pPr marL="493776" indent="-457200" algn="just">
              <a:buFont typeface="+mj-lt"/>
              <a:buAutoNum type="arabicPeriod"/>
            </a:pPr>
            <a:r>
              <a:rPr lang="en-US" sz="2400" dirty="0" smtClean="0"/>
              <a:t>Orang yang </a:t>
            </a:r>
            <a:r>
              <a:rPr lang="en-US" sz="2400" dirty="0" err="1" smtClean="0"/>
              <a:t>menganiaya</a:t>
            </a:r>
            <a:r>
              <a:rPr lang="en-US" sz="2400" dirty="0" smtClean="0"/>
              <a:t> </a:t>
            </a:r>
            <a:r>
              <a:rPr lang="en-US" sz="2400" dirty="0" err="1" smtClean="0"/>
              <a:t>dirinya</a:t>
            </a:r>
            <a:r>
              <a:rPr lang="en-US" sz="2400" dirty="0" smtClean="0"/>
              <a:t> </a:t>
            </a:r>
            <a:r>
              <a:rPr lang="en-US" sz="2400" dirty="0" err="1" smtClean="0"/>
              <a:t>sendiri</a:t>
            </a:r>
            <a:endParaRPr lang="en-US" sz="2400" dirty="0"/>
          </a:p>
          <a:p>
            <a:pPr marL="493776" indent="-457200" algn="just">
              <a:buFont typeface="+mj-lt"/>
              <a:buAutoNum type="arabicPeriod"/>
            </a:pPr>
            <a:r>
              <a:rPr lang="en-US" sz="2400" dirty="0" smtClean="0"/>
              <a:t>Orang yang </a:t>
            </a:r>
            <a:r>
              <a:rPr lang="en-US" sz="2400" dirty="0" err="1" smtClean="0"/>
              <a:t>pertengahan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orang yang </a:t>
            </a:r>
            <a:r>
              <a:rPr lang="en-US" sz="2400" dirty="0" err="1" smtClean="0"/>
              <a:t>kebaikannya</a:t>
            </a:r>
            <a:r>
              <a:rPr lang="en-US" sz="2400" dirty="0" smtClean="0"/>
              <a:t> </a:t>
            </a:r>
            <a:r>
              <a:rPr lang="en-US" sz="2400" dirty="0" err="1" smtClean="0"/>
              <a:t>sebanding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kesalahannya</a:t>
            </a:r>
            <a:endParaRPr lang="en-US" sz="2400" dirty="0" smtClean="0"/>
          </a:p>
          <a:p>
            <a:pPr marL="493776" indent="-457200" algn="just">
              <a:buFont typeface="+mj-lt"/>
              <a:buAutoNum type="arabicPeriod"/>
            </a:pPr>
            <a:r>
              <a:rPr lang="en-US" sz="2400" dirty="0" smtClean="0"/>
              <a:t>Orang yang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cepat</a:t>
            </a:r>
            <a:r>
              <a:rPr lang="en-US" sz="2400" dirty="0" smtClean="0"/>
              <a:t> </a:t>
            </a:r>
            <a:r>
              <a:rPr lang="en-US" sz="2400" dirty="0" err="1" smtClean="0"/>
              <a:t>berbuat</a:t>
            </a:r>
            <a:r>
              <a:rPr lang="en-US" sz="2400" dirty="0" smtClean="0"/>
              <a:t> </a:t>
            </a:r>
            <a:r>
              <a:rPr lang="en-US" sz="2400" dirty="0" err="1" smtClean="0"/>
              <a:t>kebaikan</a:t>
            </a:r>
            <a:endParaRPr lang="en-US" sz="2400" dirty="0" smtClean="0"/>
          </a:p>
          <a:p>
            <a:pPr algn="just"/>
            <a:r>
              <a:rPr lang="en-US" sz="2400" dirty="0" smtClean="0"/>
              <a:t>Orang yang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berbuat</a:t>
            </a:r>
            <a:r>
              <a:rPr lang="en-US" sz="2400" dirty="0" smtClean="0"/>
              <a:t> </a:t>
            </a:r>
            <a:r>
              <a:rPr lang="en-US" sz="2400" dirty="0" err="1" smtClean="0"/>
              <a:t>kebaikan</a:t>
            </a:r>
            <a:r>
              <a:rPr lang="en-US" sz="2400" dirty="0" smtClean="0"/>
              <a:t>,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dimasukkan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surga</a:t>
            </a:r>
            <a:r>
              <a:rPr lang="en-US" sz="2400" dirty="0" smtClean="0"/>
              <a:t> ‘</a:t>
            </a:r>
            <a:r>
              <a:rPr lang="en-US" sz="2400" dirty="0" err="1" smtClean="0"/>
              <a:t>Adn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surga</a:t>
            </a:r>
            <a:r>
              <a:rPr lang="en-US" sz="2400" dirty="0" smtClean="0"/>
              <a:t> yang </a:t>
            </a:r>
            <a:r>
              <a:rPr lang="en-US" sz="2400" dirty="0" err="1" smtClean="0"/>
              <a:t>penuh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kenikmatan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554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264696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Penerapan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sikap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perilaku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Q.S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Fatir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Ayat:32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kehidupan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sehari-hari</a:t>
            </a:r>
            <a:endParaRPr lang="en-US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kebaiakn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Menghindari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ceroboh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berulang</a:t>
            </a:r>
            <a:r>
              <a:rPr lang="en-US" dirty="0" smtClean="0"/>
              <a:t> kali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bertawakal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Allah </a:t>
            </a:r>
            <a:r>
              <a:rPr lang="en-US" dirty="0" err="1" smtClean="0"/>
              <a:t>Swt</a:t>
            </a:r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Bercermin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kemajuan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prestasi</a:t>
            </a:r>
            <a:r>
              <a:rPr lang="en-US" dirty="0" smtClean="0"/>
              <a:t> orang lain</a:t>
            </a:r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Berlomba-lomba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kebaikan</a:t>
            </a:r>
            <a:endParaRPr lang="en-US" dirty="0" smtClean="0"/>
          </a:p>
          <a:p>
            <a:pPr algn="just">
              <a:buFont typeface="Wingdings" pitchFamily="2" charset="2"/>
              <a:buChar char="v"/>
            </a:pPr>
            <a:r>
              <a:rPr lang="en-US" dirty="0" err="1" smtClean="0"/>
              <a:t>Rajin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bertanya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88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075240" cy="1084982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 smtClean="0">
                <a:solidFill>
                  <a:srgbClr val="00B050"/>
                </a:solidFill>
              </a:rPr>
              <a:t>Manfaat</a:t>
            </a:r>
            <a:r>
              <a:rPr lang="en-US" sz="3600" dirty="0" smtClean="0">
                <a:solidFill>
                  <a:srgbClr val="00B050"/>
                </a:solidFill>
              </a:rPr>
              <a:t> yang </a:t>
            </a:r>
            <a:r>
              <a:rPr lang="en-US" sz="3600" dirty="0" err="1" smtClean="0">
                <a:solidFill>
                  <a:srgbClr val="00B050"/>
                </a:solidFill>
              </a:rPr>
              <a:t>diperoleh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dari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perilaku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berlomba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dalam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kebaikan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075240" cy="4680520"/>
          </a:xfrm>
        </p:spPr>
        <p:txBody>
          <a:bodyPr/>
          <a:lstStyle/>
          <a:p>
            <a:pPr algn="just"/>
            <a:r>
              <a:rPr lang="it-IT" dirty="0" smtClean="0"/>
              <a:t>Memperoleh rida dan pahala dari Allah Swt.</a:t>
            </a:r>
          </a:p>
          <a:p>
            <a:pPr algn="just"/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bermanfaat</a:t>
            </a:r>
            <a:endParaRPr lang="en-US" dirty="0" smtClean="0"/>
          </a:p>
          <a:p>
            <a:pPr algn="just"/>
            <a:r>
              <a:rPr lang="en-US" dirty="0" err="1" smtClean="0"/>
              <a:t>Mempercepat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endParaRPr lang="en-US" dirty="0" smtClean="0"/>
          </a:p>
          <a:p>
            <a:pPr algn="just"/>
            <a:r>
              <a:rPr lang="en-US" dirty="0" err="1" smtClean="0"/>
              <a:t>Termotivasi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endParaRPr lang="en-US" dirty="0" smtClean="0"/>
          </a:p>
          <a:p>
            <a:pPr algn="just"/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yang </a:t>
            </a:r>
            <a:r>
              <a:rPr lang="en-US" dirty="0" err="1" smtClean="0"/>
              <a:t>disiplin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bertanggungjawab</a:t>
            </a:r>
            <a:endParaRPr lang="en-US" dirty="0" smtClean="0"/>
          </a:p>
          <a:p>
            <a:pPr algn="just"/>
            <a:r>
              <a:rPr lang="en-US" dirty="0" err="1" smtClean="0"/>
              <a:t>Mempererat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sesama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6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 algn="r">
              <a:buNone/>
            </a:pPr>
            <a:r>
              <a:rPr lang="ar-AE" b="1" dirty="0" smtClean="0"/>
              <a:t>عَنْ أَبِى ذَرٍّ قَالَ قَالَ لِىَ النَّبِىُّ -صلى الله عليه وسلم- « لاَ تَحْقِرَنَّ مِنَ الْمَعْرُوفِ شَيْئًا وَلَوْ أَنْ تَلْقَى أَخَاكَ بِوَجْهٍ طَلْقٍ » رواه مسلم</a:t>
            </a:r>
            <a:endParaRPr lang="en-US" b="1" dirty="0" smtClean="0"/>
          </a:p>
          <a:p>
            <a:pPr marL="36576" indent="0" algn="just">
              <a:buNone/>
            </a:pPr>
            <a:r>
              <a:rPr lang="en-US" dirty="0" err="1" smtClean="0"/>
              <a:t>Artinya</a:t>
            </a:r>
            <a:r>
              <a:rPr lang="en-US" dirty="0" smtClean="0"/>
              <a:t>: Abu </a:t>
            </a:r>
            <a:r>
              <a:rPr lang="en-US" dirty="0" err="1" smtClean="0"/>
              <a:t>Dzar</a:t>
            </a:r>
            <a:r>
              <a:rPr lang="en-US" dirty="0" smtClean="0"/>
              <a:t> RA. </a:t>
            </a:r>
            <a:r>
              <a:rPr lang="en-US" dirty="0" err="1" smtClean="0"/>
              <a:t>berkata</a:t>
            </a:r>
            <a:r>
              <a:rPr lang="en-US" dirty="0" smtClean="0"/>
              <a:t>: </a:t>
            </a:r>
            <a:r>
              <a:rPr lang="en-US" dirty="0" err="1" smtClean="0"/>
              <a:t>Rasulullah</a:t>
            </a:r>
            <a:r>
              <a:rPr lang="en-US" dirty="0" smtClean="0"/>
              <a:t> </a:t>
            </a:r>
            <a:r>
              <a:rPr lang="en-US" dirty="0" err="1" smtClean="0"/>
              <a:t>bersabda</a:t>
            </a:r>
            <a:r>
              <a:rPr lang="en-US" dirty="0" smtClean="0"/>
              <a:t> </a:t>
            </a:r>
            <a:r>
              <a:rPr lang="en-US" dirty="0" err="1" smtClean="0"/>
              <a:t>kepadaku</a:t>
            </a:r>
            <a:r>
              <a:rPr lang="en-US" dirty="0" smtClean="0"/>
              <a:t>: "</a:t>
            </a:r>
            <a:r>
              <a:rPr lang="en-US" dirty="0" err="1" smtClean="0"/>
              <a:t>Janganlah</a:t>
            </a:r>
            <a:r>
              <a:rPr lang="en-US" dirty="0" smtClean="0"/>
              <a:t> kalian </a:t>
            </a:r>
            <a:r>
              <a:rPr lang="en-US" dirty="0" err="1" smtClean="0"/>
              <a:t>merendahkan</a:t>
            </a:r>
            <a:r>
              <a:rPr lang="en-US" dirty="0" smtClean="0"/>
              <a:t> </a:t>
            </a:r>
            <a:r>
              <a:rPr lang="en-US" dirty="0" err="1" smtClean="0"/>
              <a:t>kebaikan</a:t>
            </a:r>
            <a:r>
              <a:rPr lang="en-US" dirty="0" smtClean="0"/>
              <a:t> </a:t>
            </a:r>
            <a:r>
              <a:rPr lang="en-US" dirty="0" err="1" smtClean="0"/>
              <a:t>sedikitpun</a:t>
            </a:r>
            <a:r>
              <a:rPr lang="en-US" dirty="0" smtClean="0"/>
              <a:t>,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menyambut</a:t>
            </a:r>
            <a:r>
              <a:rPr lang="en-US" dirty="0" smtClean="0"/>
              <a:t> </a:t>
            </a:r>
            <a:r>
              <a:rPr lang="en-US" dirty="0" err="1" smtClean="0"/>
              <a:t>saudaramu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senyuman</a:t>
            </a:r>
            <a:r>
              <a:rPr lang="en-US" dirty="0" smtClean="0"/>
              <a:t>" (HR. Muslim)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72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476672"/>
            <a:ext cx="8507288" cy="6264696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 smtClean="0"/>
              <a:t>Melihat</a:t>
            </a:r>
            <a:r>
              <a:rPr lang="en-US" sz="2400" dirty="0" smtClean="0"/>
              <a:t> </a:t>
            </a:r>
            <a:r>
              <a:rPr lang="en-US" sz="2400" dirty="0" err="1" smtClean="0"/>
              <a:t>begitu</a:t>
            </a:r>
            <a:r>
              <a:rPr lang="en-US" sz="2400" dirty="0" smtClean="0"/>
              <a:t> </a:t>
            </a:r>
            <a:r>
              <a:rPr lang="en-US" sz="2400" dirty="0" err="1" smtClean="0"/>
              <a:t>banyaknya</a:t>
            </a:r>
            <a:r>
              <a:rPr lang="en-US" sz="2400" dirty="0" smtClean="0"/>
              <a:t> </a:t>
            </a:r>
            <a:r>
              <a:rPr lang="en-US" sz="2400" dirty="0" err="1" smtClean="0"/>
              <a:t>cara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kebaikan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sudah</a:t>
            </a:r>
            <a:r>
              <a:rPr lang="en-US" sz="2400" dirty="0" smtClean="0"/>
              <a:t> </a:t>
            </a:r>
            <a:r>
              <a:rPr lang="en-US" sz="2400" dirty="0" err="1" smtClean="0"/>
              <a:t>sepantasnya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yang </a:t>
            </a:r>
            <a:r>
              <a:rPr lang="en-US" sz="2400" dirty="0" err="1" smtClean="0"/>
              <a:t>percaya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hari</a:t>
            </a:r>
            <a:r>
              <a:rPr lang="en-US" sz="2400" dirty="0" smtClean="0"/>
              <a:t> </a:t>
            </a:r>
            <a:r>
              <a:rPr lang="en-US" sz="2400" dirty="0" err="1" smtClean="0"/>
              <a:t>perhitungan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menambah</a:t>
            </a:r>
            <a:r>
              <a:rPr lang="en-US" sz="2400" dirty="0" smtClean="0"/>
              <a:t> </a:t>
            </a:r>
            <a:r>
              <a:rPr lang="en-US" sz="2400" dirty="0" err="1" smtClean="0"/>
              <a:t>pundi-pundi</a:t>
            </a:r>
            <a:r>
              <a:rPr lang="en-US" sz="2400" dirty="0" smtClean="0"/>
              <a:t> </a:t>
            </a:r>
            <a:r>
              <a:rPr lang="en-US" sz="2400" dirty="0" err="1" smtClean="0"/>
              <a:t>amalan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.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itulah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bisa</a:t>
            </a:r>
            <a:r>
              <a:rPr lang="en-US" sz="2400" dirty="0" smtClean="0"/>
              <a:t> survive di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sementara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berpikiran</a:t>
            </a:r>
            <a:r>
              <a:rPr lang="en-US" sz="2400" dirty="0" smtClean="0"/>
              <a:t> </a:t>
            </a:r>
            <a:r>
              <a:rPr lang="en-US" sz="2400" dirty="0" err="1" smtClean="0"/>
              <a:t>positif</a:t>
            </a:r>
            <a:r>
              <a:rPr lang="en-US" sz="2400" dirty="0" smtClean="0"/>
              <a:t>;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dibenak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kapanpun</a:t>
            </a:r>
            <a:r>
              <a:rPr lang="en-US" sz="2400" dirty="0" smtClean="0"/>
              <a:t>, </a:t>
            </a:r>
            <a:r>
              <a:rPr lang="en-US" sz="2400" dirty="0" err="1" smtClean="0"/>
              <a:t>dimanapun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apapun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berharap</a:t>
            </a:r>
            <a:r>
              <a:rPr lang="en-US" sz="2400" dirty="0" smtClean="0"/>
              <a:t> </a:t>
            </a:r>
            <a:r>
              <a:rPr lang="en-US" sz="2400" dirty="0" err="1" smtClean="0"/>
              <a:t>kebaikan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Kompetisi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 </a:t>
            </a:r>
            <a:r>
              <a:rPr lang="en-US" sz="2400" dirty="0" err="1" smtClean="0"/>
              <a:t>duniawi</a:t>
            </a:r>
            <a:r>
              <a:rPr lang="en-US" sz="2400" dirty="0" smtClean="0"/>
              <a:t> </a:t>
            </a:r>
            <a:r>
              <a:rPr lang="en-US" sz="2400" dirty="0" err="1" smtClean="0"/>
              <a:t>terkadang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lupa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kompetisi</a:t>
            </a:r>
            <a:r>
              <a:rPr lang="en-US" sz="2400" dirty="0" smtClean="0"/>
              <a:t> </a:t>
            </a:r>
            <a:r>
              <a:rPr lang="en-US" sz="2400" dirty="0" err="1" smtClean="0"/>
              <a:t>sesungguhnya</a:t>
            </a:r>
            <a:r>
              <a:rPr lang="en-US" sz="2400" dirty="0" smtClean="0"/>
              <a:t>,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mari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jadikan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detik</a:t>
            </a:r>
            <a:r>
              <a:rPr lang="en-US" sz="2400" dirty="0" smtClean="0"/>
              <a:t>, </a:t>
            </a:r>
            <a:r>
              <a:rPr lang="en-US" sz="2400" dirty="0" err="1" smtClean="0"/>
              <a:t>menit</a:t>
            </a:r>
            <a:r>
              <a:rPr lang="en-US" sz="2400" dirty="0" smtClean="0"/>
              <a:t>, jam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hari-hari</a:t>
            </a:r>
            <a:r>
              <a:rPr lang="en-US" sz="2400" dirty="0" smtClean="0"/>
              <a:t> </a:t>
            </a:r>
            <a:r>
              <a:rPr lang="en-US" sz="2400" dirty="0" err="1" smtClean="0"/>
              <a:t>kita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dihiasi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kebaikan</a:t>
            </a:r>
            <a:r>
              <a:rPr lang="en-US" sz="2400" dirty="0" smtClean="0"/>
              <a:t>.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kompetisi</a:t>
            </a:r>
            <a:r>
              <a:rPr lang="en-US" sz="2400" dirty="0" smtClean="0"/>
              <a:t> </a:t>
            </a:r>
            <a:r>
              <a:rPr lang="en-US" sz="2400" dirty="0" err="1" smtClean="0"/>
              <a:t>kebaikan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mengenal</a:t>
            </a:r>
            <a:r>
              <a:rPr lang="en-US" sz="2400" dirty="0" smtClean="0"/>
              <a:t> </a:t>
            </a:r>
            <a:r>
              <a:rPr lang="en-US" sz="2400" dirty="0" err="1" smtClean="0"/>
              <a:t>kalah-menang</a:t>
            </a:r>
            <a:r>
              <a:rPr lang="en-US" sz="2400" dirty="0" smtClean="0"/>
              <a:t>, </a:t>
            </a:r>
            <a:r>
              <a:rPr lang="en-US" sz="2400" dirty="0" err="1" smtClean="0"/>
              <a:t>sukses-gagal</a:t>
            </a:r>
            <a:r>
              <a:rPr lang="en-US" sz="2400" dirty="0" smtClean="0"/>
              <a:t>, </a:t>
            </a:r>
            <a:r>
              <a:rPr lang="en-US" sz="2400" dirty="0" err="1" smtClean="0"/>
              <a:t>beruntung</a:t>
            </a:r>
            <a:r>
              <a:rPr lang="en-US" sz="2400" dirty="0" smtClean="0"/>
              <a:t> </a:t>
            </a:r>
            <a:r>
              <a:rPr lang="en-US" sz="2400" dirty="0" err="1" smtClean="0"/>
              <a:t>ataupun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, </a:t>
            </a:r>
            <a:r>
              <a:rPr lang="en-US" sz="2400" dirty="0" err="1" smtClean="0"/>
              <a:t>kompetisi</a:t>
            </a:r>
            <a:r>
              <a:rPr lang="en-US" sz="2400" dirty="0" smtClean="0"/>
              <a:t> </a:t>
            </a:r>
            <a:r>
              <a:rPr lang="en-US" sz="2400" dirty="0" err="1" smtClean="0"/>
              <a:t>kebaikan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selalu</a:t>
            </a:r>
            <a:r>
              <a:rPr lang="en-US" sz="2400" dirty="0" smtClean="0"/>
              <a:t> </a:t>
            </a:r>
            <a:r>
              <a:rPr lang="en-US" sz="2400" dirty="0" err="1" smtClean="0"/>
              <a:t>mendapatkan</a:t>
            </a:r>
            <a:r>
              <a:rPr lang="en-US" sz="2400" dirty="0" smtClean="0"/>
              <a:t> </a:t>
            </a:r>
            <a:r>
              <a:rPr lang="en-US" sz="2400" dirty="0" err="1" smtClean="0"/>
              <a:t>ganjaran</a:t>
            </a:r>
            <a:r>
              <a:rPr lang="en-US" sz="2400" dirty="0" smtClean="0"/>
              <a:t> </a:t>
            </a:r>
            <a:r>
              <a:rPr lang="en-US" sz="2400" dirty="0" err="1" smtClean="0"/>
              <a:t>baik</a:t>
            </a:r>
            <a:r>
              <a:rPr lang="en-US" sz="2400" dirty="0" smtClean="0"/>
              <a:t> di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 </a:t>
            </a:r>
            <a:r>
              <a:rPr lang="en-US" sz="2400" dirty="0" err="1" smtClean="0"/>
              <a:t>jangka</a:t>
            </a:r>
            <a:r>
              <a:rPr lang="en-US" sz="2400" dirty="0" smtClean="0"/>
              <a:t> </a:t>
            </a:r>
            <a:r>
              <a:rPr lang="en-US" sz="2400" dirty="0" err="1" smtClean="0"/>
              <a:t>pendek</a:t>
            </a:r>
            <a:r>
              <a:rPr lang="en-US" sz="2400" dirty="0" smtClean="0"/>
              <a:t> (</a:t>
            </a:r>
            <a:r>
              <a:rPr lang="en-US" sz="2400" dirty="0" err="1" smtClean="0"/>
              <a:t>dunia</a:t>
            </a:r>
            <a:r>
              <a:rPr lang="en-US" sz="2400" dirty="0" smtClean="0"/>
              <a:t>)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 </a:t>
            </a:r>
            <a:r>
              <a:rPr lang="en-US" sz="2400" dirty="0" err="1" smtClean="0"/>
              <a:t>jangka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(</a:t>
            </a:r>
            <a:r>
              <a:rPr lang="en-US" sz="2400" dirty="0" err="1" smtClean="0"/>
              <a:t>akhirat</a:t>
            </a:r>
            <a:r>
              <a:rPr lang="en-US" sz="2400" dirty="0" smtClean="0"/>
              <a:t>).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8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95</TotalTime>
  <Words>441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Technic</vt:lpstr>
      <vt:lpstr>PowerPoint Presentation</vt:lpstr>
      <vt:lpstr>Q.S fatir Ayat: 32</vt:lpstr>
      <vt:lpstr>PowerPoint Presentation</vt:lpstr>
      <vt:lpstr>PowerPoint Presentation</vt:lpstr>
      <vt:lpstr>Kandungan Q.S Fatir Ayat: 32</vt:lpstr>
      <vt:lpstr>PowerPoint Presentation</vt:lpstr>
      <vt:lpstr>Manfaat yang diperoleh dari perilaku berlomba dalam kebaikan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9</cp:revision>
  <dcterms:created xsi:type="dcterms:W3CDTF">2021-07-25T01:53:46Z</dcterms:created>
  <dcterms:modified xsi:type="dcterms:W3CDTF">2021-07-25T03:56:23Z</dcterms:modified>
</cp:coreProperties>
</file>