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58" r:id="rId4"/>
    <p:sldId id="276" r:id="rId5"/>
    <p:sldId id="271" r:id="rId6"/>
    <p:sldId id="272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29/04/2021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00372"/>
            <a:ext cx="7854696" cy="2643206"/>
          </a:xfrm>
        </p:spPr>
        <p:txBody>
          <a:bodyPr>
            <a:noAutofit/>
          </a:bodyPr>
          <a:lstStyle/>
          <a:p>
            <a:pPr algn="ctr"/>
            <a:r>
              <a:rPr lang="en-US" altLang="zh-CN" sz="5000" b="1" dirty="0" err="1" smtClean="0"/>
              <a:t>Peribahasa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谚 语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yàn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yǔ</a:t>
            </a:r>
            <a:endParaRPr lang="en-US" altLang="zh-CN" sz="5000" b="1" dirty="0" smtClean="0"/>
          </a:p>
          <a:p>
            <a:pPr algn="ctr"/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85794"/>
            <a:ext cx="8643998" cy="578647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zh-CN" altLang="en-US" sz="4100" dirty="0" smtClean="0"/>
              <a:t>活 到 老，学 到 老，还 有 三 分 学 不 到。</a:t>
            </a:r>
            <a:endParaRPr lang="en-US" altLang="zh-CN" sz="4100" dirty="0" smtClean="0"/>
          </a:p>
          <a:p>
            <a:pPr marL="514350" indent="-514350">
              <a:buNone/>
            </a:pPr>
            <a:r>
              <a:rPr lang="en-US" sz="4100" dirty="0" smtClean="0"/>
              <a:t>	</a:t>
            </a:r>
            <a:r>
              <a:rPr lang="en-US" sz="4100" dirty="0" smtClean="0"/>
              <a:t>h</a:t>
            </a:r>
            <a:r>
              <a:rPr lang="id-ID" sz="4100" dirty="0" smtClean="0"/>
              <a:t>uó </a:t>
            </a:r>
            <a:r>
              <a:rPr lang="id-ID" sz="4100" dirty="0" smtClean="0"/>
              <a:t>dào lǎo, xué dào lǎo, hái </a:t>
            </a:r>
            <a:r>
              <a:rPr lang="id-ID" sz="4100" dirty="0" smtClean="0"/>
              <a:t>yǒu</a:t>
            </a:r>
            <a:r>
              <a:rPr lang="en-US" sz="4100" dirty="0" smtClean="0"/>
              <a:t> </a:t>
            </a:r>
            <a:r>
              <a:rPr lang="id-ID" sz="4100" dirty="0" smtClean="0"/>
              <a:t>sān </a:t>
            </a:r>
            <a:r>
              <a:rPr lang="id-ID" sz="4100" dirty="0" smtClean="0"/>
              <a:t>fēn xué bù </a:t>
            </a:r>
            <a:r>
              <a:rPr lang="id-ID" sz="4100" dirty="0" smtClean="0"/>
              <a:t>dào</a:t>
            </a:r>
            <a:r>
              <a:rPr lang="en-US" sz="4100" dirty="0" smtClean="0"/>
              <a:t>.</a:t>
            </a:r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None/>
            </a:pPr>
            <a:r>
              <a:rPr lang="en-US" sz="3800" b="1" dirty="0" err="1" smtClean="0">
                <a:solidFill>
                  <a:srgbClr val="00B050"/>
                </a:solidFill>
              </a:rPr>
              <a:t>Terjemahan</a:t>
            </a:r>
            <a:r>
              <a:rPr lang="en-US" sz="3800" b="1" dirty="0" smtClean="0">
                <a:solidFill>
                  <a:srgbClr val="00B050"/>
                </a:solidFill>
              </a:rPr>
              <a:t> </a:t>
            </a:r>
            <a:r>
              <a:rPr lang="en-US" sz="3800" b="1" dirty="0" err="1" smtClean="0">
                <a:solidFill>
                  <a:srgbClr val="00B050"/>
                </a:solidFill>
              </a:rPr>
              <a:t>harfiah</a:t>
            </a:r>
            <a:r>
              <a:rPr lang="en-US" sz="3800" b="1" dirty="0" smtClean="0">
                <a:solidFill>
                  <a:srgbClr val="00B050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3800" dirty="0" err="1" smtClean="0"/>
              <a:t>Bila</a:t>
            </a:r>
            <a:r>
              <a:rPr lang="en-US" sz="3800" dirty="0" smtClean="0"/>
              <a:t> </a:t>
            </a:r>
            <a:r>
              <a:rPr lang="en-US" sz="3800" dirty="0" err="1" smtClean="0"/>
              <a:t>seseorang</a:t>
            </a:r>
            <a:r>
              <a:rPr lang="en-US" sz="3800" dirty="0" smtClean="0"/>
              <a:t> </a:t>
            </a:r>
            <a:r>
              <a:rPr lang="en-US" sz="3800" dirty="0" err="1" smtClean="0"/>
              <a:t>hidup</a:t>
            </a:r>
            <a:r>
              <a:rPr lang="en-US" sz="3800" dirty="0" smtClean="0"/>
              <a:t> </a:t>
            </a:r>
            <a:r>
              <a:rPr lang="en-US" sz="3800" dirty="0" err="1" smtClean="0"/>
              <a:t>sampai</a:t>
            </a:r>
            <a:r>
              <a:rPr lang="en-US" sz="3800" dirty="0" smtClean="0"/>
              <a:t> </a:t>
            </a:r>
            <a:r>
              <a:rPr lang="en-US" sz="3800" dirty="0" err="1" smtClean="0"/>
              <a:t>tua</a:t>
            </a:r>
            <a:r>
              <a:rPr lang="en-US" sz="3800" dirty="0" smtClean="0"/>
              <a:t> </a:t>
            </a:r>
            <a:r>
              <a:rPr lang="en-US" sz="3800" dirty="0" err="1" smtClean="0"/>
              <a:t>dan</a:t>
            </a:r>
            <a:r>
              <a:rPr lang="en-US" sz="3800" dirty="0" smtClean="0"/>
              <a:t> </a:t>
            </a:r>
            <a:r>
              <a:rPr lang="en-US" sz="3800" dirty="0" err="1" smtClean="0"/>
              <a:t>belajar</a:t>
            </a:r>
            <a:r>
              <a:rPr lang="en-US" sz="3800" dirty="0" smtClean="0"/>
              <a:t> </a:t>
            </a:r>
            <a:r>
              <a:rPr lang="en-US" sz="3800" dirty="0" err="1" smtClean="0"/>
              <a:t>sampai</a:t>
            </a:r>
            <a:r>
              <a:rPr lang="en-US" sz="3800" dirty="0" smtClean="0"/>
              <a:t> </a:t>
            </a:r>
            <a:r>
              <a:rPr lang="en-US" sz="3800" dirty="0" err="1" smtClean="0"/>
              <a:t>tua</a:t>
            </a:r>
            <a:r>
              <a:rPr lang="en-US" sz="3800" dirty="0" smtClean="0"/>
              <a:t>, </a:t>
            </a:r>
            <a:r>
              <a:rPr lang="en-US" sz="3800" dirty="0" err="1" smtClean="0"/>
              <a:t>a</a:t>
            </a:r>
            <a:r>
              <a:rPr lang="en-US" sz="3800" dirty="0" err="1" smtClean="0"/>
              <a:t>da</a:t>
            </a:r>
            <a:r>
              <a:rPr lang="en-US" sz="3800" dirty="0" smtClean="0"/>
              <a:t> </a:t>
            </a:r>
            <a:r>
              <a:rPr lang="en-US" sz="3800" dirty="0" err="1" smtClean="0"/>
              <a:t>tiga</a:t>
            </a:r>
            <a:r>
              <a:rPr lang="en-US" sz="3800" dirty="0" smtClean="0"/>
              <a:t> </a:t>
            </a:r>
            <a:r>
              <a:rPr lang="en-US" sz="3800" dirty="0" err="1" smtClean="0"/>
              <a:t>bagian</a:t>
            </a:r>
            <a:r>
              <a:rPr lang="en-US" sz="3800" dirty="0" smtClean="0"/>
              <a:t> yang </a:t>
            </a:r>
            <a:r>
              <a:rPr lang="en-US" sz="3800" dirty="0" err="1" smtClean="0"/>
              <a:t>masih</a:t>
            </a:r>
            <a:r>
              <a:rPr lang="en-US" sz="3800" dirty="0" smtClean="0"/>
              <a:t> </a:t>
            </a:r>
            <a:r>
              <a:rPr lang="en-US" sz="3800" dirty="0" err="1" smtClean="0"/>
              <a:t>belum</a:t>
            </a:r>
            <a:r>
              <a:rPr lang="en-US" sz="3800" dirty="0" smtClean="0"/>
              <a:t> </a:t>
            </a:r>
            <a:r>
              <a:rPr lang="en-US" sz="3800" dirty="0" err="1" smtClean="0"/>
              <a:t>berhasil</a:t>
            </a:r>
            <a:r>
              <a:rPr lang="en-US" sz="3800" dirty="0" smtClean="0"/>
              <a:t> </a:t>
            </a:r>
            <a:r>
              <a:rPr lang="en-US" sz="3800" dirty="0" err="1" smtClean="0"/>
              <a:t>dipelajari</a:t>
            </a:r>
            <a:r>
              <a:rPr lang="en-US" sz="3800" dirty="0" smtClean="0"/>
              <a:t>.</a:t>
            </a:r>
          </a:p>
          <a:p>
            <a:pPr marL="514350" indent="-514350">
              <a:buNone/>
            </a:pPr>
            <a:endParaRPr lang="en-US" sz="3800" dirty="0" smtClean="0"/>
          </a:p>
          <a:p>
            <a:pPr marL="514350" indent="-514350">
              <a:buNone/>
            </a:pPr>
            <a:r>
              <a:rPr lang="en-US" sz="3800" b="1" dirty="0" err="1" smtClean="0">
                <a:solidFill>
                  <a:srgbClr val="002060"/>
                </a:solidFill>
              </a:rPr>
              <a:t>Terjemahan</a:t>
            </a:r>
            <a:r>
              <a:rPr lang="en-US" sz="3800" b="1" dirty="0" smtClean="0">
                <a:solidFill>
                  <a:srgbClr val="002060"/>
                </a:solidFill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</a:rPr>
              <a:t>bebas</a:t>
            </a:r>
            <a:r>
              <a:rPr lang="en-US" sz="3800" b="1" dirty="0" smtClean="0">
                <a:solidFill>
                  <a:srgbClr val="002060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3800" dirty="0" err="1" smtClean="0"/>
              <a:t>Belajar</a:t>
            </a:r>
            <a:r>
              <a:rPr lang="en-US" sz="3800" dirty="0" smtClean="0"/>
              <a:t> </a:t>
            </a:r>
            <a:r>
              <a:rPr lang="en-US" sz="3800" dirty="0" err="1" smtClean="0"/>
              <a:t>merupakan</a:t>
            </a:r>
            <a:r>
              <a:rPr lang="en-US" sz="3800" dirty="0" smtClean="0"/>
              <a:t> </a:t>
            </a:r>
            <a:r>
              <a:rPr lang="en-US" sz="3800" dirty="0" err="1" smtClean="0"/>
              <a:t>proses</a:t>
            </a:r>
            <a:r>
              <a:rPr lang="en-US" sz="3800" dirty="0" smtClean="0"/>
              <a:t> yang </a:t>
            </a:r>
            <a:r>
              <a:rPr lang="en-US" sz="3800" dirty="0" err="1" smtClean="0"/>
              <a:t>harus</a:t>
            </a:r>
            <a:r>
              <a:rPr lang="en-US" sz="3800" dirty="0" smtClean="0"/>
              <a:t> </a:t>
            </a:r>
            <a:r>
              <a:rPr lang="en-US" sz="3800" dirty="0" err="1" smtClean="0"/>
              <a:t>berlanjut</a:t>
            </a:r>
            <a:r>
              <a:rPr lang="en-US" sz="3800" dirty="0" smtClean="0"/>
              <a:t> </a:t>
            </a:r>
            <a:r>
              <a:rPr lang="en-US" sz="3800" dirty="0" err="1" smtClean="0"/>
              <a:t>sampai</a:t>
            </a:r>
            <a:r>
              <a:rPr lang="en-US" sz="3800" dirty="0" smtClean="0"/>
              <a:t> </a:t>
            </a:r>
            <a:r>
              <a:rPr lang="en-US" sz="3800" dirty="0" err="1" smtClean="0"/>
              <a:t>kapanpun</a:t>
            </a:r>
            <a:r>
              <a:rPr lang="en-US" sz="3800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/>
          <a:lstStyle/>
          <a:p>
            <a:pPr marL="514350" indent="-514350">
              <a:buNone/>
            </a:pPr>
            <a:r>
              <a:rPr lang="en-US" sz="4000" b="1" dirty="0" err="1" smtClean="0"/>
              <a:t>Fungsi</a:t>
            </a:r>
            <a:r>
              <a:rPr lang="en-US" sz="4000" b="1" dirty="0" smtClean="0"/>
              <a:t> </a:t>
            </a:r>
            <a:r>
              <a:rPr lang="en-US" sz="4000" b="1" dirty="0" smtClean="0"/>
              <a:t>:</a:t>
            </a:r>
          </a:p>
          <a:p>
            <a:pPr marL="0" indent="0">
              <a:buNone/>
            </a:pP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mengingatkan</a:t>
            </a:r>
            <a:r>
              <a:rPr lang="en-US" sz="4000" dirty="0" smtClean="0"/>
              <a:t> </a:t>
            </a:r>
            <a:r>
              <a:rPr lang="en-US" sz="4000" dirty="0" err="1" smtClean="0"/>
              <a:t>bahwa</a:t>
            </a:r>
            <a:r>
              <a:rPr lang="en-US" sz="4000" dirty="0" smtClean="0"/>
              <a:t> </a:t>
            </a:r>
            <a:r>
              <a:rPr lang="en-US" sz="4000" dirty="0" err="1" smtClean="0"/>
              <a:t>belajar</a:t>
            </a:r>
            <a:r>
              <a:rPr lang="en-US" sz="4000" dirty="0" smtClean="0"/>
              <a:t> </a:t>
            </a: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mengenal</a:t>
            </a:r>
            <a:r>
              <a:rPr lang="en-US" sz="4000" dirty="0" smtClean="0"/>
              <a:t> </a:t>
            </a:r>
            <a:r>
              <a:rPr lang="en-US" sz="4000" dirty="0" err="1" smtClean="0"/>
              <a:t>batas</a:t>
            </a:r>
            <a:r>
              <a:rPr lang="en-US" sz="4000" dirty="0" smtClean="0"/>
              <a:t> </a:t>
            </a:r>
            <a:r>
              <a:rPr lang="en-US" sz="4000" dirty="0" err="1" smtClean="0"/>
              <a:t>waktu</a:t>
            </a:r>
            <a:r>
              <a:rPr lang="en-US" sz="4000" dirty="0" smtClean="0"/>
              <a:t>.</a:t>
            </a:r>
            <a:endParaRPr lang="id-ID" sz="4000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 fontScale="92500" lnSpcReduction="20000"/>
          </a:bodyPr>
          <a:lstStyle/>
          <a:p>
            <a:pPr marL="531813" indent="-531813">
              <a:buFont typeface="+mj-lt"/>
              <a:buAutoNum type="arabicPeriod"/>
            </a:pPr>
            <a:r>
              <a:rPr lang="zh-CN" altLang="en-US" sz="4500" dirty="0" smtClean="0"/>
              <a:t>天 外 有 天，人 外 有 人。</a:t>
            </a:r>
            <a:endParaRPr lang="en-US" altLang="zh-CN" sz="4500" dirty="0" smtClean="0"/>
          </a:p>
          <a:p>
            <a:pPr marL="531813" indent="-531813">
              <a:buNone/>
            </a:pPr>
            <a:r>
              <a:rPr lang="en-US" sz="4400" dirty="0" smtClean="0"/>
              <a:t>	</a:t>
            </a:r>
            <a:r>
              <a:rPr lang="en-US" sz="4400" dirty="0" smtClean="0"/>
              <a:t>t</a:t>
            </a:r>
            <a:r>
              <a:rPr lang="id-ID" sz="4400" dirty="0" smtClean="0"/>
              <a:t>iān</a:t>
            </a:r>
            <a:r>
              <a:rPr lang="en-US" sz="4400" dirty="0" smtClean="0"/>
              <a:t> </a:t>
            </a:r>
            <a:r>
              <a:rPr lang="id-ID" sz="4400" dirty="0" smtClean="0"/>
              <a:t>wài</a:t>
            </a:r>
            <a:r>
              <a:rPr lang="en-US" sz="4400" dirty="0" smtClean="0"/>
              <a:t> </a:t>
            </a:r>
            <a:r>
              <a:rPr lang="id-ID" sz="4400" dirty="0" smtClean="0"/>
              <a:t>yǒu</a:t>
            </a:r>
            <a:r>
              <a:rPr lang="en-US" sz="4400" dirty="0" smtClean="0"/>
              <a:t> </a:t>
            </a:r>
            <a:r>
              <a:rPr lang="id-ID" sz="4400" dirty="0" smtClean="0"/>
              <a:t>tiān</a:t>
            </a:r>
            <a:r>
              <a:rPr lang="id-ID" sz="4400" dirty="0" smtClean="0"/>
              <a:t>, rén wài </a:t>
            </a:r>
            <a:r>
              <a:rPr lang="id-ID" sz="4400" dirty="0" smtClean="0"/>
              <a:t>yǒu</a:t>
            </a:r>
            <a:r>
              <a:rPr lang="en-US" sz="4400" dirty="0" smtClean="0"/>
              <a:t> </a:t>
            </a:r>
            <a:r>
              <a:rPr lang="id-ID" sz="4400" dirty="0" smtClean="0"/>
              <a:t>rén.</a:t>
            </a:r>
            <a:endParaRPr lang="en-US" sz="4400" dirty="0" smtClean="0"/>
          </a:p>
          <a:p>
            <a:pPr marL="531813" indent="-531813">
              <a:buNone/>
            </a:pPr>
            <a:endParaRPr lang="en-US" sz="4500" dirty="0"/>
          </a:p>
          <a:p>
            <a:pPr marL="531813" indent="-531813">
              <a:buNone/>
            </a:pPr>
            <a:r>
              <a:rPr lang="en-US" sz="3600" b="1" dirty="0" err="1" smtClean="0">
                <a:solidFill>
                  <a:srgbClr val="00B050"/>
                </a:solidFill>
              </a:rPr>
              <a:t>Terjemahan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harfiah</a:t>
            </a:r>
            <a:r>
              <a:rPr lang="en-US" sz="3600" b="1" dirty="0" smtClean="0">
                <a:solidFill>
                  <a:srgbClr val="00B050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3600" dirty="0" smtClean="0"/>
              <a:t>Di </a:t>
            </a:r>
            <a:r>
              <a:rPr lang="en-US" sz="3600" dirty="0" err="1" smtClean="0"/>
              <a:t>luar</a:t>
            </a:r>
            <a:r>
              <a:rPr lang="en-US" sz="3600" dirty="0" smtClean="0"/>
              <a:t> </a:t>
            </a:r>
            <a:r>
              <a:rPr lang="en-US" sz="3600" dirty="0" err="1" smtClean="0"/>
              <a:t>langit</a:t>
            </a:r>
            <a:r>
              <a:rPr lang="en-US" sz="3600" dirty="0" smtClean="0"/>
              <a:t> </a:t>
            </a:r>
            <a:r>
              <a:rPr lang="en-US" sz="3600" dirty="0" err="1" smtClean="0"/>
              <a:t>masih</a:t>
            </a:r>
            <a:r>
              <a:rPr lang="en-US" sz="3600" dirty="0" smtClean="0"/>
              <a:t> </a:t>
            </a:r>
            <a:r>
              <a:rPr lang="en-US" sz="3600" dirty="0" err="1" smtClean="0"/>
              <a:t>ada</a:t>
            </a:r>
            <a:r>
              <a:rPr lang="en-US" sz="3600" dirty="0" smtClean="0"/>
              <a:t> </a:t>
            </a:r>
            <a:r>
              <a:rPr lang="en-US" sz="3600" dirty="0" err="1" smtClean="0"/>
              <a:t>langit</a:t>
            </a:r>
            <a:r>
              <a:rPr lang="en-US" sz="3600" dirty="0" smtClean="0"/>
              <a:t>,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luar</a:t>
            </a:r>
            <a:r>
              <a:rPr lang="en-US" sz="3600" dirty="0" smtClean="0"/>
              <a:t> </a:t>
            </a:r>
            <a:r>
              <a:rPr lang="en-US" sz="3600" dirty="0" err="1" smtClean="0"/>
              <a:t>orang</a:t>
            </a:r>
            <a:r>
              <a:rPr lang="en-US" sz="3600" dirty="0" smtClean="0"/>
              <a:t> </a:t>
            </a:r>
            <a:r>
              <a:rPr lang="en-US" sz="3600" dirty="0" err="1" smtClean="0"/>
              <a:t>masih</a:t>
            </a:r>
            <a:r>
              <a:rPr lang="en-US" sz="3600" dirty="0" smtClean="0"/>
              <a:t> </a:t>
            </a:r>
            <a:r>
              <a:rPr lang="en-US" sz="3600" dirty="0" err="1" smtClean="0"/>
              <a:t>ada</a:t>
            </a:r>
            <a:r>
              <a:rPr lang="en-US" sz="3600" dirty="0" smtClean="0"/>
              <a:t> </a:t>
            </a:r>
            <a:r>
              <a:rPr lang="en-US" sz="3600" dirty="0" err="1" smtClean="0"/>
              <a:t>orang</a:t>
            </a:r>
            <a:r>
              <a:rPr lang="en-US" sz="3600" dirty="0" smtClean="0"/>
              <a:t>.</a:t>
            </a:r>
          </a:p>
          <a:p>
            <a:pPr marL="531813" indent="-531813">
              <a:buNone/>
            </a:pPr>
            <a:endParaRPr lang="en-US" sz="3600" dirty="0" smtClean="0"/>
          </a:p>
          <a:p>
            <a:pPr marL="531813" indent="-531813">
              <a:buNone/>
            </a:pPr>
            <a:r>
              <a:rPr lang="en-US" sz="3600" b="1" dirty="0" err="1" smtClean="0">
                <a:solidFill>
                  <a:srgbClr val="002060"/>
                </a:solidFill>
              </a:rPr>
              <a:t>Terjemahan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bebas</a:t>
            </a:r>
            <a:r>
              <a:rPr lang="en-US" sz="3600" b="1" dirty="0" smtClean="0">
                <a:solidFill>
                  <a:srgbClr val="002060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3600" dirty="0" err="1" smtClean="0"/>
              <a:t>Seberapa</a:t>
            </a:r>
            <a:r>
              <a:rPr lang="en-US" sz="3600" dirty="0" smtClean="0"/>
              <a:t> </a:t>
            </a:r>
            <a:r>
              <a:rPr lang="en-US" sz="3600" dirty="0" err="1" smtClean="0"/>
              <a:t>tinggi</a:t>
            </a:r>
            <a:r>
              <a:rPr lang="en-US" sz="3600" dirty="0" smtClean="0"/>
              <a:t> pun </a:t>
            </a:r>
            <a:r>
              <a:rPr lang="en-US" sz="3600" dirty="0" err="1" smtClean="0"/>
              <a:t>kemampuan</a:t>
            </a:r>
            <a:r>
              <a:rPr lang="en-US" sz="3600" dirty="0" smtClean="0"/>
              <a:t> </a:t>
            </a:r>
            <a:r>
              <a:rPr lang="en-US" sz="3600" dirty="0" err="1" smtClean="0"/>
              <a:t>seseorang</a:t>
            </a:r>
            <a:r>
              <a:rPr lang="en-US" sz="3600" dirty="0" smtClean="0"/>
              <a:t>, </a:t>
            </a:r>
            <a:r>
              <a:rPr lang="en-US" sz="3600" dirty="0" err="1" smtClean="0"/>
              <a:t>masih</a:t>
            </a:r>
            <a:r>
              <a:rPr lang="en-US" sz="3600" dirty="0" smtClean="0"/>
              <a:t> </a:t>
            </a:r>
            <a:r>
              <a:rPr lang="en-US" sz="3600" dirty="0" err="1" smtClean="0"/>
              <a:t>ada</a:t>
            </a:r>
            <a:r>
              <a:rPr lang="en-US" sz="3600" dirty="0" smtClean="0"/>
              <a:t> </a:t>
            </a:r>
            <a:r>
              <a:rPr lang="en-US" sz="3600" dirty="0" err="1" smtClean="0"/>
              <a:t>orang</a:t>
            </a:r>
            <a:r>
              <a:rPr lang="en-US" sz="3600" dirty="0" smtClean="0"/>
              <a:t> lain yang </a:t>
            </a:r>
            <a:r>
              <a:rPr lang="en-US" sz="3600" dirty="0" err="1" smtClean="0"/>
              <a:t>kemampuannya</a:t>
            </a:r>
            <a:r>
              <a:rPr lang="en-US" sz="3600" dirty="0" smtClean="0"/>
              <a:t> </a:t>
            </a:r>
            <a:r>
              <a:rPr lang="en-US" sz="3600" dirty="0" err="1" smtClean="0"/>
              <a:t>jauh</a:t>
            </a:r>
            <a:r>
              <a:rPr lang="en-US" sz="3600" dirty="0" smtClean="0"/>
              <a:t> </a:t>
            </a:r>
            <a:r>
              <a:rPr lang="en-US" sz="3600" dirty="0" err="1" smtClean="0"/>
              <a:t>lebih</a:t>
            </a:r>
            <a:r>
              <a:rPr lang="en-US" sz="3600" dirty="0" smtClean="0"/>
              <a:t> </a:t>
            </a:r>
            <a:r>
              <a:rPr lang="en-US" sz="3600" dirty="0" err="1" smtClean="0"/>
              <a:t>tinggi</a:t>
            </a:r>
            <a:r>
              <a:rPr lang="en-US" sz="3600" dirty="0" smtClean="0"/>
              <a:t> </a:t>
            </a:r>
            <a:r>
              <a:rPr lang="en-US" sz="3600" dirty="0" err="1" smtClean="0"/>
              <a:t>darinya</a:t>
            </a:r>
            <a:r>
              <a:rPr lang="en-US" sz="3600" dirty="0" smtClean="0"/>
              <a:t>.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CN" sz="4000" b="1" dirty="0" err="1" smtClean="0"/>
              <a:t>Fungsi</a:t>
            </a:r>
            <a:r>
              <a:rPr lang="en-US" altLang="zh-CN" sz="4000" b="1" dirty="0" smtClean="0"/>
              <a:t> :</a:t>
            </a:r>
          </a:p>
          <a:p>
            <a:pPr marL="742950" indent="-742950">
              <a:buFont typeface="+mj-lt"/>
              <a:buAutoNum type="alphaLcPeriod"/>
            </a:pP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mengingatkan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teman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atau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diri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sendiri</a:t>
            </a:r>
            <a:r>
              <a:rPr lang="en-US" altLang="zh-CN" sz="3500" dirty="0" smtClean="0"/>
              <a:t> agar </a:t>
            </a:r>
            <a:r>
              <a:rPr lang="en-US" altLang="zh-CN" sz="3500" dirty="0" err="1" smtClean="0"/>
              <a:t>tidak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bersikap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congkak</a:t>
            </a:r>
            <a:r>
              <a:rPr lang="en-US" altLang="zh-CN" sz="3500" dirty="0" smtClean="0"/>
              <a:t>.</a:t>
            </a:r>
          </a:p>
          <a:p>
            <a:pPr marL="742950" indent="-742950">
              <a:buFont typeface="+mj-lt"/>
              <a:buAutoNum type="alphaLcPeriod"/>
            </a:pP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menghibur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teman</a:t>
            </a:r>
            <a:r>
              <a:rPr lang="en-US" altLang="zh-CN" sz="3500" dirty="0" smtClean="0"/>
              <a:t> yang </a:t>
            </a:r>
            <a:r>
              <a:rPr lang="en-US" altLang="zh-CN" sz="3500" dirty="0" err="1" smtClean="0"/>
              <a:t>gagal</a:t>
            </a:r>
            <a:r>
              <a:rPr lang="en-US" altLang="zh-CN" sz="3500" dirty="0" smtClean="0"/>
              <a:t> agar </a:t>
            </a:r>
            <a:r>
              <a:rPr lang="en-US" altLang="zh-CN" sz="3500" dirty="0" err="1" smtClean="0"/>
              <a:t>mau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menerima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kegagalan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sebagai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hal</a:t>
            </a:r>
            <a:r>
              <a:rPr lang="en-US" altLang="zh-CN" sz="3500" dirty="0" smtClean="0"/>
              <a:t> yang </a:t>
            </a:r>
            <a:r>
              <a:rPr lang="en-US" altLang="zh-CN" sz="3500" dirty="0" err="1" smtClean="0"/>
              <a:t>tidak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perlu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ditangisi</a:t>
            </a:r>
            <a:r>
              <a:rPr lang="en-US" altLang="zh-CN" sz="3500" dirty="0" smtClean="0"/>
              <a:t>.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zh-CN" altLang="en-US" sz="4000" dirty="0" smtClean="0"/>
              <a:t>耳 听 为 虚，眼 见 为 实。</a:t>
            </a:r>
            <a:endParaRPr lang="en-US" sz="4000" dirty="0" smtClean="0"/>
          </a:p>
          <a:p>
            <a:pPr marL="723900" indent="-723900">
              <a:buNone/>
            </a:pPr>
            <a:r>
              <a:rPr lang="en-US" sz="4000" dirty="0" smtClean="0"/>
              <a:t>	ě</a:t>
            </a:r>
            <a:r>
              <a:rPr lang="id-ID" sz="4000" dirty="0" smtClean="0"/>
              <a:t>r </a:t>
            </a:r>
            <a:r>
              <a:rPr lang="id-ID" sz="4000" dirty="0" smtClean="0"/>
              <a:t>tīng wèi xū, </a:t>
            </a:r>
            <a:r>
              <a:rPr lang="id-ID" sz="4000" dirty="0" smtClean="0"/>
              <a:t>yǎn</a:t>
            </a:r>
            <a:r>
              <a:rPr lang="en-US" sz="4000" dirty="0" smtClean="0"/>
              <a:t> </a:t>
            </a:r>
            <a:r>
              <a:rPr lang="id-ID" sz="4000" dirty="0" smtClean="0"/>
              <a:t>jiàn </a:t>
            </a:r>
            <a:r>
              <a:rPr lang="id-ID" sz="4000" dirty="0" smtClean="0"/>
              <a:t>wéi </a:t>
            </a:r>
            <a:r>
              <a:rPr lang="id-ID" sz="4000" dirty="0" smtClean="0"/>
              <a:t>shí</a:t>
            </a:r>
            <a:r>
              <a:rPr lang="en-US" sz="4000" dirty="0" smtClean="0"/>
              <a:t>.</a:t>
            </a:r>
            <a:endParaRPr lang="en-US" sz="4000" dirty="0" smtClean="0"/>
          </a:p>
          <a:p>
            <a:pPr marL="0" indent="0">
              <a:buNone/>
            </a:pPr>
            <a:endParaRPr lang="en-US" sz="35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600" b="1" dirty="0" err="1" smtClean="0">
                <a:solidFill>
                  <a:srgbClr val="00B050"/>
                </a:solidFill>
              </a:rPr>
              <a:t>Terjemahan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harfiah</a:t>
            </a:r>
            <a:r>
              <a:rPr lang="en-US" sz="3600" b="1" dirty="0" smtClean="0">
                <a:solidFill>
                  <a:srgbClr val="00B050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3600" dirty="0" err="1" smtClean="0"/>
              <a:t>Apa</a:t>
            </a:r>
            <a:r>
              <a:rPr lang="en-US" sz="3600" dirty="0" smtClean="0"/>
              <a:t> yang </a:t>
            </a:r>
            <a:r>
              <a:rPr lang="en-US" sz="3600" dirty="0" err="1" smtClean="0"/>
              <a:t>didengar</a:t>
            </a:r>
            <a:r>
              <a:rPr lang="en-US" sz="3600" dirty="0" smtClean="0"/>
              <a:t> </a:t>
            </a:r>
            <a:r>
              <a:rPr lang="en-US" sz="3600" dirty="0" err="1" smtClean="0"/>
              <a:t>mungkin</a:t>
            </a:r>
            <a:r>
              <a:rPr lang="en-US" sz="3600" dirty="0" smtClean="0"/>
              <a:t> </a:t>
            </a:r>
            <a:r>
              <a:rPr lang="en-US" sz="3600" dirty="0" err="1" smtClean="0"/>
              <a:t>salah</a:t>
            </a:r>
            <a:r>
              <a:rPr lang="en-US" sz="3600" dirty="0" smtClean="0"/>
              <a:t>, </a:t>
            </a:r>
            <a:r>
              <a:rPr lang="en-US" sz="3600" dirty="0" err="1" smtClean="0"/>
              <a:t>tapi</a:t>
            </a:r>
            <a:r>
              <a:rPr lang="en-US" sz="3600" dirty="0" smtClean="0"/>
              <a:t> yang </a:t>
            </a:r>
            <a:r>
              <a:rPr lang="en-US" sz="3600" dirty="0" err="1" smtClean="0"/>
              <a:t>dilihatlah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benar</a:t>
            </a:r>
            <a:r>
              <a:rPr lang="en-US" sz="3600" dirty="0" smtClean="0"/>
              <a:t>.</a:t>
            </a: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b="1" dirty="0" err="1" smtClean="0">
                <a:solidFill>
                  <a:srgbClr val="002060"/>
                </a:solidFill>
              </a:rPr>
              <a:t>Terjemahan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bebas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3600" dirty="0" err="1" smtClean="0"/>
              <a:t>Jangan</a:t>
            </a:r>
            <a:r>
              <a:rPr lang="en-US" sz="3600" dirty="0" smtClean="0"/>
              <a:t> </a:t>
            </a:r>
            <a:r>
              <a:rPr lang="en-US" sz="3600" dirty="0" err="1" smtClean="0"/>
              <a:t>terlalu</a:t>
            </a:r>
            <a:r>
              <a:rPr lang="en-US" sz="3600" dirty="0" smtClean="0"/>
              <a:t> </a:t>
            </a:r>
            <a:r>
              <a:rPr lang="en-US" sz="3600" dirty="0" err="1" smtClean="0"/>
              <a:t>mudah</a:t>
            </a:r>
            <a:r>
              <a:rPr lang="en-US" sz="3600" dirty="0" smtClean="0"/>
              <a:t> </a:t>
            </a:r>
            <a:r>
              <a:rPr lang="en-US" sz="3600" dirty="0" err="1" smtClean="0"/>
              <a:t>percaya</a:t>
            </a:r>
            <a:r>
              <a:rPr lang="en-US" sz="3600" dirty="0" smtClean="0"/>
              <a:t> </a:t>
            </a:r>
            <a:r>
              <a:rPr lang="en-US" sz="3600" dirty="0" err="1" smtClean="0"/>
              <a:t>perkataan</a:t>
            </a:r>
            <a:r>
              <a:rPr lang="en-US" sz="3600" dirty="0" smtClean="0"/>
              <a:t> </a:t>
            </a:r>
            <a:r>
              <a:rPr lang="en-US" sz="3600" dirty="0" err="1" smtClean="0"/>
              <a:t>orang</a:t>
            </a:r>
            <a:r>
              <a:rPr lang="en-US" sz="3600" dirty="0" smtClean="0"/>
              <a:t> lain.</a:t>
            </a:r>
            <a:endParaRPr lang="id-ID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572164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sz="4000" b="1" dirty="0" err="1" smtClean="0"/>
              <a:t>Fungsi</a:t>
            </a:r>
            <a:r>
              <a:rPr lang="en-US" sz="4000" b="1" dirty="0" smtClean="0"/>
              <a:t> :</a:t>
            </a:r>
          </a:p>
          <a:p>
            <a:pPr marL="742950" indent="-742950">
              <a:buFont typeface="+mj-lt"/>
              <a:buAutoNum type="alphaLcPeriod"/>
            </a:pPr>
            <a:r>
              <a:rPr lang="en-US" sz="4000" dirty="0" err="1" smtClean="0"/>
              <a:t>Periksalah</a:t>
            </a:r>
            <a:r>
              <a:rPr lang="en-US" sz="4000" dirty="0" smtClean="0"/>
              <a:t> </a:t>
            </a:r>
            <a:r>
              <a:rPr lang="en-US" sz="4000" dirty="0" err="1" smtClean="0"/>
              <a:t>kebenaran</a:t>
            </a:r>
            <a:r>
              <a:rPr lang="en-US" sz="4000" dirty="0" smtClean="0"/>
              <a:t>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berita</a:t>
            </a:r>
            <a:r>
              <a:rPr lang="en-US" sz="4000" dirty="0" smtClean="0"/>
              <a:t> </a:t>
            </a:r>
            <a:r>
              <a:rPr lang="en-US" sz="4000" dirty="0" err="1" smtClean="0"/>
              <a:t>sebelum</a:t>
            </a:r>
            <a:r>
              <a:rPr lang="en-US" sz="4000" dirty="0" smtClean="0"/>
              <a:t> </a:t>
            </a:r>
            <a:r>
              <a:rPr lang="en-US" sz="4000" dirty="0" err="1" smtClean="0"/>
              <a:t>mengambil</a:t>
            </a:r>
            <a:r>
              <a:rPr lang="en-US" sz="4000" dirty="0" smtClean="0"/>
              <a:t> </a:t>
            </a:r>
            <a:r>
              <a:rPr lang="en-US" sz="4000" dirty="0" err="1" smtClean="0"/>
              <a:t>keputusan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 fontScale="92500" lnSpcReduction="10000"/>
          </a:bodyPr>
          <a:lstStyle/>
          <a:p>
            <a:pPr marL="531813" indent="-531813">
              <a:buFont typeface="+mj-lt"/>
              <a:buAutoNum type="arabicPeriod" startAt="3"/>
            </a:pPr>
            <a:r>
              <a:rPr lang="zh-CN" altLang="en-US" sz="4000" dirty="0" smtClean="0"/>
              <a:t>不 听 老 人 言，吃 亏 在 眼 前。</a:t>
            </a:r>
            <a:endParaRPr lang="en-US" altLang="zh-CN" sz="4000" dirty="0" smtClean="0"/>
          </a:p>
          <a:p>
            <a:pPr marL="531813" indent="-531813">
              <a:buNone/>
            </a:pPr>
            <a:r>
              <a:rPr lang="en-US" sz="4000" dirty="0" smtClean="0"/>
              <a:t>	</a:t>
            </a:r>
            <a:r>
              <a:rPr lang="en-US" sz="4000" dirty="0" smtClean="0"/>
              <a:t>b</a:t>
            </a:r>
            <a:r>
              <a:rPr lang="id-ID" sz="4000" dirty="0" smtClean="0"/>
              <a:t>ù </a:t>
            </a:r>
            <a:r>
              <a:rPr lang="id-ID" sz="4000" dirty="0" smtClean="0"/>
              <a:t>tīng </a:t>
            </a:r>
            <a:r>
              <a:rPr lang="id-ID" sz="4000" dirty="0" smtClean="0"/>
              <a:t>lǎo</a:t>
            </a:r>
            <a:r>
              <a:rPr lang="en-US" sz="4000" dirty="0" smtClean="0"/>
              <a:t> </a:t>
            </a:r>
            <a:r>
              <a:rPr lang="id-ID" sz="4000" dirty="0" smtClean="0"/>
              <a:t>rén </a:t>
            </a:r>
            <a:r>
              <a:rPr lang="id-ID" sz="4000" dirty="0" smtClean="0"/>
              <a:t>yán, </a:t>
            </a:r>
            <a:r>
              <a:rPr lang="id-ID" sz="4000" dirty="0" smtClean="0"/>
              <a:t>chī</a:t>
            </a:r>
            <a:r>
              <a:rPr lang="en-US" sz="4000" dirty="0" smtClean="0"/>
              <a:t> </a:t>
            </a:r>
            <a:r>
              <a:rPr lang="id-ID" sz="4000" dirty="0" smtClean="0"/>
              <a:t>kuī </a:t>
            </a:r>
            <a:r>
              <a:rPr lang="id-ID" sz="4000" dirty="0" smtClean="0"/>
              <a:t>zài </a:t>
            </a:r>
            <a:r>
              <a:rPr lang="id-ID" sz="4000" dirty="0" smtClean="0"/>
              <a:t>yǎn</a:t>
            </a:r>
            <a:r>
              <a:rPr lang="en-US" sz="4000" dirty="0" smtClean="0"/>
              <a:t> </a:t>
            </a:r>
            <a:r>
              <a:rPr lang="id-ID" sz="4000" dirty="0" smtClean="0"/>
              <a:t>qián</a:t>
            </a:r>
            <a:r>
              <a:rPr lang="en-US" sz="4000" dirty="0" smtClean="0"/>
              <a:t>.</a:t>
            </a:r>
            <a:endParaRPr lang="en-US" sz="4000" dirty="0" smtClean="0"/>
          </a:p>
          <a:p>
            <a:pPr marL="0" indent="0">
              <a:buNone/>
            </a:pPr>
            <a:endParaRPr lang="en-US" sz="35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500" b="1" dirty="0" err="1" smtClean="0">
                <a:solidFill>
                  <a:srgbClr val="00B050"/>
                </a:solidFill>
              </a:rPr>
              <a:t>Terjemahan</a:t>
            </a:r>
            <a:r>
              <a:rPr lang="en-US" sz="3500" b="1" dirty="0" smtClean="0">
                <a:solidFill>
                  <a:srgbClr val="00B050"/>
                </a:solidFill>
              </a:rPr>
              <a:t> </a:t>
            </a:r>
            <a:r>
              <a:rPr lang="en-US" sz="3500" b="1" dirty="0" err="1" smtClean="0">
                <a:solidFill>
                  <a:srgbClr val="00B050"/>
                </a:solidFill>
              </a:rPr>
              <a:t>harfiah</a:t>
            </a:r>
            <a:r>
              <a:rPr lang="en-US" sz="3500" b="1" dirty="0" smtClean="0">
                <a:solidFill>
                  <a:srgbClr val="00B050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mendengar</a:t>
            </a:r>
            <a:r>
              <a:rPr lang="en-US" sz="3500" dirty="0" smtClean="0"/>
              <a:t> </a:t>
            </a:r>
            <a:r>
              <a:rPr lang="en-US" sz="3500" dirty="0" err="1" smtClean="0"/>
              <a:t>perkataan</a:t>
            </a:r>
            <a:r>
              <a:rPr lang="en-US" sz="3500" dirty="0" smtClean="0"/>
              <a:t> </a:t>
            </a:r>
            <a:r>
              <a:rPr lang="en-US" sz="3500" dirty="0" err="1" smtClean="0"/>
              <a:t>orang</a:t>
            </a:r>
            <a:r>
              <a:rPr lang="en-US" sz="3500" dirty="0" smtClean="0"/>
              <a:t> </a:t>
            </a:r>
            <a:r>
              <a:rPr lang="en-US" sz="3500" dirty="0" err="1" smtClean="0"/>
              <a:t>tua</a:t>
            </a:r>
            <a:r>
              <a:rPr lang="en-US" sz="3500" dirty="0" smtClean="0"/>
              <a:t>, </a:t>
            </a:r>
            <a:r>
              <a:rPr lang="en-US" sz="3500" dirty="0" err="1" smtClean="0"/>
              <a:t>kerugian</a:t>
            </a:r>
            <a:r>
              <a:rPr lang="en-US" sz="3500" dirty="0" smtClean="0"/>
              <a:t> </a:t>
            </a:r>
            <a:r>
              <a:rPr lang="en-US" sz="3500" dirty="0" err="1" smtClean="0"/>
              <a:t>di</a:t>
            </a:r>
            <a:r>
              <a:rPr lang="en-US" sz="3500" dirty="0" smtClean="0"/>
              <a:t> </a:t>
            </a:r>
            <a:r>
              <a:rPr lang="en-US" sz="3500" dirty="0" err="1" smtClean="0"/>
              <a:t>depan</a:t>
            </a:r>
            <a:r>
              <a:rPr lang="en-US" sz="3500" dirty="0" smtClean="0"/>
              <a:t> </a:t>
            </a:r>
            <a:r>
              <a:rPr lang="en-US" sz="3500" dirty="0" err="1" smtClean="0"/>
              <a:t>mata</a:t>
            </a:r>
            <a:r>
              <a:rPr lang="en-US" sz="3500" dirty="0" smtClean="0"/>
              <a:t>.</a:t>
            </a:r>
            <a:endParaRPr lang="en-US" sz="3500" dirty="0" smtClean="0"/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b="1" dirty="0" err="1" smtClean="0">
                <a:solidFill>
                  <a:srgbClr val="002060"/>
                </a:solidFill>
              </a:rPr>
              <a:t>Terjemahan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</a:rPr>
              <a:t>bebas</a:t>
            </a:r>
            <a:r>
              <a:rPr lang="en-US" sz="3500" b="1" dirty="0" smtClean="0">
                <a:solidFill>
                  <a:srgbClr val="002060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3500" dirty="0" err="1" smtClean="0"/>
              <a:t>Dengarkanlah</a:t>
            </a:r>
            <a:r>
              <a:rPr lang="en-US" sz="3500" dirty="0" smtClean="0"/>
              <a:t> </a:t>
            </a:r>
            <a:r>
              <a:rPr lang="en-US" sz="3500" dirty="0" err="1" smtClean="0"/>
              <a:t>nasihat</a:t>
            </a:r>
            <a:r>
              <a:rPr lang="en-US" sz="3500" dirty="0" smtClean="0"/>
              <a:t> </a:t>
            </a:r>
            <a:r>
              <a:rPr lang="en-US" sz="3500" dirty="0" err="1" smtClean="0"/>
              <a:t>dari</a:t>
            </a:r>
            <a:r>
              <a:rPr lang="en-US" sz="3500" dirty="0" smtClean="0"/>
              <a:t> </a:t>
            </a:r>
            <a:r>
              <a:rPr lang="en-US" sz="3500" dirty="0" err="1" smtClean="0"/>
              <a:t>orang</a:t>
            </a:r>
            <a:r>
              <a:rPr lang="en-US" sz="3500" dirty="0" smtClean="0"/>
              <a:t> </a:t>
            </a:r>
            <a:r>
              <a:rPr lang="en-US" sz="3500" dirty="0" err="1" smtClean="0"/>
              <a:t>tua</a:t>
            </a:r>
            <a:r>
              <a:rPr lang="en-US" sz="3500" dirty="0" smtClean="0"/>
              <a:t> agar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menyesal</a:t>
            </a:r>
            <a:r>
              <a:rPr lang="en-US" sz="3500" dirty="0" smtClean="0"/>
              <a:t> </a:t>
            </a:r>
            <a:r>
              <a:rPr lang="en-US" sz="3500" dirty="0" err="1" smtClean="0"/>
              <a:t>di</a:t>
            </a:r>
            <a:r>
              <a:rPr lang="en-US" sz="3500" dirty="0" smtClean="0"/>
              <a:t> </a:t>
            </a:r>
            <a:r>
              <a:rPr lang="en-US" sz="3500" dirty="0" err="1" smtClean="0"/>
              <a:t>kemudian</a:t>
            </a:r>
            <a:r>
              <a:rPr lang="en-US" sz="3500" dirty="0" smtClean="0"/>
              <a:t> </a:t>
            </a:r>
            <a:r>
              <a:rPr lang="en-US" sz="3500" dirty="0" err="1" smtClean="0"/>
              <a:t>hari</a:t>
            </a:r>
            <a:r>
              <a:rPr lang="en-US" sz="3500" dirty="0" smtClean="0"/>
              <a:t>.</a:t>
            </a:r>
            <a:endParaRPr lang="id-ID" sz="3500" dirty="0" smtClean="0"/>
          </a:p>
          <a:p>
            <a:pPr marL="742950" indent="-742950">
              <a:buNone/>
            </a:pP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err="1" smtClean="0"/>
              <a:t>Fungsi</a:t>
            </a:r>
            <a:r>
              <a:rPr lang="en-US" sz="3500" b="1" dirty="0" smtClean="0"/>
              <a:t> :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500" dirty="0" err="1" smtClean="0"/>
              <a:t>Untuk</a:t>
            </a:r>
            <a:r>
              <a:rPr lang="en-US" sz="3500" dirty="0" smtClean="0"/>
              <a:t> </a:t>
            </a:r>
            <a:r>
              <a:rPr lang="en-US" sz="3500" dirty="0" err="1" smtClean="0"/>
              <a:t>menasihati</a:t>
            </a:r>
            <a:r>
              <a:rPr lang="en-US" sz="3500" dirty="0" smtClean="0"/>
              <a:t> </a:t>
            </a:r>
            <a:r>
              <a:rPr lang="en-US" sz="3500" dirty="0" err="1" smtClean="0"/>
              <a:t>anak-anak</a:t>
            </a:r>
            <a:r>
              <a:rPr lang="en-US" sz="3500" dirty="0" smtClean="0"/>
              <a:t> </a:t>
            </a:r>
            <a:r>
              <a:rPr lang="en-US" sz="3500" dirty="0" err="1" smtClean="0"/>
              <a:t>atau</a:t>
            </a:r>
            <a:r>
              <a:rPr lang="en-US" sz="3500" dirty="0" smtClean="0"/>
              <a:t> </a:t>
            </a:r>
            <a:r>
              <a:rPr lang="en-US" sz="3500" dirty="0" err="1" smtClean="0"/>
              <a:t>muda-mudi</a:t>
            </a:r>
            <a:r>
              <a:rPr lang="en-US" sz="3500" dirty="0" smtClean="0"/>
              <a:t> yang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mau</a:t>
            </a:r>
            <a:r>
              <a:rPr lang="en-US" sz="3500" dirty="0" smtClean="0"/>
              <a:t> </a:t>
            </a:r>
            <a:r>
              <a:rPr lang="en-US" sz="3500" dirty="0" err="1" smtClean="0"/>
              <a:t>mendegarkan</a:t>
            </a:r>
            <a:r>
              <a:rPr lang="en-US" sz="3500" dirty="0" smtClean="0"/>
              <a:t> </a:t>
            </a:r>
            <a:r>
              <a:rPr lang="en-US" sz="3500" dirty="0" err="1" smtClean="0"/>
              <a:t>nasihat</a:t>
            </a:r>
            <a:r>
              <a:rPr lang="en-US" sz="3500" dirty="0" smtClean="0"/>
              <a:t> </a:t>
            </a:r>
            <a:r>
              <a:rPr lang="en-US" sz="3500" dirty="0" err="1" smtClean="0"/>
              <a:t>orang</a:t>
            </a:r>
            <a:r>
              <a:rPr lang="en-US" sz="3500" dirty="0" smtClean="0"/>
              <a:t> </a:t>
            </a:r>
            <a:r>
              <a:rPr lang="en-US" sz="3500" dirty="0" err="1" smtClean="0"/>
              <a:t>tuanya</a:t>
            </a:r>
            <a:r>
              <a:rPr lang="en-US" sz="3500" dirty="0" smtClean="0"/>
              <a:t>.</a:t>
            </a:r>
            <a:endParaRPr lang="id-ID" sz="3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8647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zh-CN" altLang="en-US" sz="4000" dirty="0" smtClean="0"/>
              <a:t>画 虎 画 皮 不 画 骨，知 人 知 面 不 知 心。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en-US" sz="4000" dirty="0" smtClean="0"/>
              <a:t>h</a:t>
            </a:r>
            <a:r>
              <a:rPr lang="id-ID" sz="4000" dirty="0" smtClean="0"/>
              <a:t>uà </a:t>
            </a:r>
            <a:r>
              <a:rPr lang="id-ID" sz="4000" dirty="0" smtClean="0"/>
              <a:t>hǔ </a:t>
            </a:r>
            <a:r>
              <a:rPr lang="id-ID" sz="4000" dirty="0" smtClean="0"/>
              <a:t>huà</a:t>
            </a:r>
            <a:r>
              <a:rPr lang="en-US" sz="4000" dirty="0" smtClean="0"/>
              <a:t> </a:t>
            </a:r>
            <a:r>
              <a:rPr lang="id-ID" sz="4000" dirty="0" smtClean="0"/>
              <a:t>pí </a:t>
            </a:r>
            <a:r>
              <a:rPr lang="id-ID" sz="4000" dirty="0" smtClean="0"/>
              <a:t>bù huà gǔ, </a:t>
            </a:r>
            <a:r>
              <a:rPr lang="id-ID" sz="4000" dirty="0" smtClean="0"/>
              <a:t>zhī</a:t>
            </a:r>
            <a:r>
              <a:rPr lang="en-US" sz="4000" dirty="0" smtClean="0"/>
              <a:t> </a:t>
            </a:r>
            <a:r>
              <a:rPr lang="id-ID" sz="4000" dirty="0" smtClean="0"/>
              <a:t>rén </a:t>
            </a:r>
            <a:r>
              <a:rPr lang="id-ID" sz="4000" dirty="0" smtClean="0"/>
              <a:t>zhī miàn </a:t>
            </a:r>
            <a:r>
              <a:rPr lang="id-ID" sz="4000" dirty="0" smtClean="0"/>
              <a:t>bù</a:t>
            </a:r>
            <a:r>
              <a:rPr lang="en-US" sz="4000" dirty="0" smtClean="0"/>
              <a:t> </a:t>
            </a:r>
            <a:r>
              <a:rPr lang="id-ID" sz="4000" dirty="0" smtClean="0"/>
              <a:t>zhī xīn</a:t>
            </a:r>
            <a:r>
              <a:rPr lang="en-US" sz="4000" dirty="0" smtClean="0"/>
              <a:t>.</a:t>
            </a:r>
            <a:endParaRPr lang="en-US" sz="4000" dirty="0" smtClean="0"/>
          </a:p>
          <a:p>
            <a:pPr marL="0" indent="0">
              <a:buNone/>
            </a:pPr>
            <a:endParaRPr lang="en-US" sz="35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800" b="1" dirty="0" err="1" smtClean="0">
                <a:solidFill>
                  <a:srgbClr val="00B050"/>
                </a:solidFill>
              </a:rPr>
              <a:t>Terjemahan</a:t>
            </a:r>
            <a:r>
              <a:rPr lang="en-US" sz="3800" b="1" dirty="0" smtClean="0">
                <a:solidFill>
                  <a:srgbClr val="00B050"/>
                </a:solidFill>
              </a:rPr>
              <a:t> </a:t>
            </a:r>
            <a:r>
              <a:rPr lang="en-US" sz="3800" b="1" dirty="0" err="1" smtClean="0">
                <a:solidFill>
                  <a:srgbClr val="00B050"/>
                </a:solidFill>
              </a:rPr>
              <a:t>harfiah</a:t>
            </a:r>
            <a:r>
              <a:rPr lang="en-US" sz="3800" b="1" dirty="0" smtClean="0">
                <a:solidFill>
                  <a:srgbClr val="00B050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3800" dirty="0" err="1" smtClean="0"/>
              <a:t>Melukis</a:t>
            </a:r>
            <a:r>
              <a:rPr lang="en-US" sz="3800" dirty="0" smtClean="0"/>
              <a:t> </a:t>
            </a:r>
            <a:r>
              <a:rPr lang="en-US" sz="3800" dirty="0" err="1" smtClean="0"/>
              <a:t>harimau,melukis</a:t>
            </a:r>
            <a:r>
              <a:rPr lang="en-US" sz="3800" dirty="0" smtClean="0"/>
              <a:t> </a:t>
            </a:r>
            <a:r>
              <a:rPr lang="en-US" sz="3800" dirty="0" err="1" smtClean="0"/>
              <a:t>kulit</a:t>
            </a:r>
            <a:r>
              <a:rPr lang="en-US" sz="3800" dirty="0" smtClean="0"/>
              <a:t>, </a:t>
            </a:r>
            <a:r>
              <a:rPr lang="en-US" sz="3800" dirty="0" err="1" smtClean="0"/>
              <a:t>bukan</a:t>
            </a:r>
            <a:r>
              <a:rPr lang="en-US" sz="3800" dirty="0" smtClean="0"/>
              <a:t> </a:t>
            </a:r>
            <a:r>
              <a:rPr lang="en-US" sz="3800" dirty="0" err="1" smtClean="0"/>
              <a:t>tulangnya</a:t>
            </a:r>
            <a:r>
              <a:rPr lang="en-US" sz="3800" dirty="0" smtClean="0"/>
              <a:t>, </a:t>
            </a:r>
            <a:r>
              <a:rPr lang="en-US" sz="3800" dirty="0" err="1" smtClean="0"/>
              <a:t>mengenal</a:t>
            </a:r>
            <a:r>
              <a:rPr lang="en-US" sz="3800" dirty="0" smtClean="0"/>
              <a:t> </a:t>
            </a:r>
            <a:r>
              <a:rPr lang="en-US" sz="3800" dirty="0" err="1" smtClean="0"/>
              <a:t>orang</a:t>
            </a:r>
            <a:r>
              <a:rPr lang="en-US" sz="3800" dirty="0" smtClean="0"/>
              <a:t>, </a:t>
            </a:r>
            <a:r>
              <a:rPr lang="en-US" sz="3800" dirty="0" err="1" smtClean="0"/>
              <a:t>mengenal</a:t>
            </a:r>
            <a:r>
              <a:rPr lang="en-US" sz="3800" dirty="0" smtClean="0"/>
              <a:t> </a:t>
            </a:r>
            <a:r>
              <a:rPr lang="en-US" sz="3800" dirty="0" err="1" smtClean="0"/>
              <a:t>wajah</a:t>
            </a:r>
            <a:r>
              <a:rPr lang="en-US" sz="3800" dirty="0" smtClean="0"/>
              <a:t> </a:t>
            </a:r>
            <a:r>
              <a:rPr lang="en-US" sz="3800" dirty="0" err="1" smtClean="0"/>
              <a:t>tapi</a:t>
            </a:r>
            <a:r>
              <a:rPr lang="en-US" sz="3800" dirty="0" smtClean="0"/>
              <a:t> </a:t>
            </a:r>
            <a:r>
              <a:rPr lang="en-US" sz="3800" dirty="0" err="1" smtClean="0"/>
              <a:t>tidak</a:t>
            </a:r>
            <a:r>
              <a:rPr lang="en-US" sz="3800" dirty="0" smtClean="0"/>
              <a:t> </a:t>
            </a:r>
            <a:r>
              <a:rPr lang="en-US" sz="3800" dirty="0" err="1" smtClean="0"/>
              <a:t>mengenal</a:t>
            </a:r>
            <a:r>
              <a:rPr lang="en-US" sz="3800" dirty="0" smtClean="0"/>
              <a:t> </a:t>
            </a:r>
            <a:r>
              <a:rPr lang="en-US" sz="3800" dirty="0" err="1" smtClean="0"/>
              <a:t>hatinya</a:t>
            </a:r>
            <a:r>
              <a:rPr lang="en-US" sz="3800" dirty="0" smtClean="0"/>
              <a:t>.</a:t>
            </a:r>
            <a:endParaRPr lang="en-US" sz="3800" dirty="0" smtClean="0"/>
          </a:p>
          <a:p>
            <a:pPr marL="0" indent="0">
              <a:buNone/>
            </a:pPr>
            <a:endParaRPr lang="en-US" sz="3800" dirty="0" smtClean="0"/>
          </a:p>
          <a:p>
            <a:pPr marL="0" indent="0">
              <a:buNone/>
            </a:pPr>
            <a:r>
              <a:rPr lang="en-US" sz="3800" b="1" dirty="0" err="1" smtClean="0">
                <a:solidFill>
                  <a:srgbClr val="002060"/>
                </a:solidFill>
              </a:rPr>
              <a:t>Terjemahan</a:t>
            </a:r>
            <a:r>
              <a:rPr lang="en-US" sz="3800" b="1" dirty="0" smtClean="0">
                <a:solidFill>
                  <a:srgbClr val="002060"/>
                </a:solidFill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</a:rPr>
              <a:t>bebas</a:t>
            </a:r>
            <a:r>
              <a:rPr lang="en-US" sz="3800" b="1" dirty="0" smtClean="0">
                <a:solidFill>
                  <a:srgbClr val="002060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3800" dirty="0" err="1" smtClean="0"/>
              <a:t>Kenalilah</a:t>
            </a:r>
            <a:r>
              <a:rPr lang="en-US" sz="3800" dirty="0" smtClean="0"/>
              <a:t> </a:t>
            </a:r>
            <a:r>
              <a:rPr lang="en-US" sz="3800" dirty="0" err="1" smtClean="0"/>
              <a:t>seseorang</a:t>
            </a:r>
            <a:r>
              <a:rPr lang="en-US" sz="3800" dirty="0" smtClean="0"/>
              <a:t> </a:t>
            </a:r>
            <a:r>
              <a:rPr lang="en-US" sz="3800" dirty="0" err="1" smtClean="0"/>
              <a:t>bukan</a:t>
            </a:r>
            <a:r>
              <a:rPr lang="en-US" sz="3800" dirty="0" smtClean="0"/>
              <a:t> </a:t>
            </a:r>
            <a:r>
              <a:rPr lang="en-US" sz="3800" dirty="0" err="1" smtClean="0"/>
              <a:t>dari</a:t>
            </a:r>
            <a:r>
              <a:rPr lang="en-US" sz="3800" dirty="0" smtClean="0"/>
              <a:t> </a:t>
            </a:r>
            <a:r>
              <a:rPr lang="en-US" sz="3800" dirty="0" err="1" smtClean="0"/>
              <a:t>wajahnya</a:t>
            </a:r>
            <a:r>
              <a:rPr lang="en-US" sz="3800" dirty="0" smtClean="0"/>
              <a:t>, </a:t>
            </a:r>
            <a:r>
              <a:rPr lang="en-US" sz="3800" dirty="0" err="1" smtClean="0"/>
              <a:t>tetapi</a:t>
            </a:r>
            <a:r>
              <a:rPr lang="en-US" sz="3800" dirty="0" smtClean="0"/>
              <a:t> </a:t>
            </a:r>
            <a:r>
              <a:rPr lang="en-US" sz="3800" dirty="0" err="1" smtClean="0"/>
              <a:t>dari</a:t>
            </a:r>
            <a:r>
              <a:rPr lang="en-US" sz="3800" dirty="0" smtClean="0"/>
              <a:t> </a:t>
            </a:r>
            <a:r>
              <a:rPr lang="en-US" sz="3800" dirty="0" err="1" smtClean="0"/>
              <a:t>hatinya</a:t>
            </a:r>
            <a:r>
              <a:rPr lang="en-US" sz="3800" dirty="0" smtClean="0"/>
              <a:t>.</a:t>
            </a:r>
            <a:endParaRPr lang="id-ID" sz="3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err="1" smtClean="0"/>
              <a:t>Fungsi</a:t>
            </a:r>
            <a:r>
              <a:rPr lang="en-US" sz="3500" b="1" dirty="0" smtClean="0"/>
              <a:t> :</a:t>
            </a:r>
          </a:p>
          <a:p>
            <a:pPr marL="0" indent="0">
              <a:buNone/>
            </a:pPr>
            <a:r>
              <a:rPr lang="en-US" sz="3500" dirty="0" err="1" smtClean="0"/>
              <a:t>Untuk</a:t>
            </a:r>
            <a:r>
              <a:rPr lang="en-US" sz="3500" dirty="0" smtClean="0"/>
              <a:t> </a:t>
            </a:r>
            <a:r>
              <a:rPr lang="en-US" sz="3500" dirty="0" err="1" smtClean="0"/>
              <a:t>mengingatkan</a:t>
            </a:r>
            <a:r>
              <a:rPr lang="en-US" sz="3500" dirty="0" smtClean="0"/>
              <a:t> agar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menilai</a:t>
            </a:r>
            <a:r>
              <a:rPr lang="en-US" sz="3500" dirty="0" smtClean="0"/>
              <a:t> </a:t>
            </a:r>
            <a:r>
              <a:rPr lang="en-US" sz="3500" dirty="0" err="1" smtClean="0"/>
              <a:t>orang</a:t>
            </a:r>
            <a:r>
              <a:rPr lang="en-US" sz="3500" dirty="0" smtClean="0"/>
              <a:t> lain </a:t>
            </a:r>
            <a:r>
              <a:rPr lang="en-US" sz="3500" dirty="0" err="1" smtClean="0"/>
              <a:t>hanya</a:t>
            </a:r>
            <a:r>
              <a:rPr lang="en-US" sz="3500" dirty="0" smtClean="0"/>
              <a:t> </a:t>
            </a:r>
            <a:r>
              <a:rPr lang="en-US" sz="3500" dirty="0" err="1" smtClean="0"/>
              <a:t>dari</a:t>
            </a:r>
            <a:r>
              <a:rPr lang="en-US" sz="3500" dirty="0" smtClean="0"/>
              <a:t> </a:t>
            </a:r>
            <a:r>
              <a:rPr lang="en-US" sz="3500" dirty="0" err="1" smtClean="0"/>
              <a:t>penampilan</a:t>
            </a:r>
            <a:r>
              <a:rPr lang="en-US" sz="3500" dirty="0" smtClean="0"/>
              <a:t> </a:t>
            </a:r>
            <a:r>
              <a:rPr lang="en-US" sz="3500" dirty="0" err="1" smtClean="0"/>
              <a:t>luarnya</a:t>
            </a:r>
            <a:r>
              <a:rPr lang="en-US" sz="3500" dirty="0" smtClean="0"/>
              <a:t> </a:t>
            </a:r>
            <a:r>
              <a:rPr lang="en-US" sz="3500" dirty="0" err="1" smtClean="0"/>
              <a:t>saja</a:t>
            </a:r>
            <a:r>
              <a:rPr lang="en-US" sz="3500" dirty="0" smtClean="0"/>
              <a:t>, </a:t>
            </a:r>
            <a:r>
              <a:rPr lang="en-US" sz="3500" dirty="0" err="1" smtClean="0"/>
              <a:t>karena</a:t>
            </a:r>
            <a:r>
              <a:rPr lang="en-US" sz="3500" dirty="0" smtClean="0"/>
              <a:t>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semua</a:t>
            </a:r>
            <a:r>
              <a:rPr lang="en-US" sz="3500" dirty="0" smtClean="0"/>
              <a:t> </a:t>
            </a:r>
            <a:r>
              <a:rPr lang="en-US" sz="3500" dirty="0" err="1" smtClean="0"/>
              <a:t>orang</a:t>
            </a:r>
            <a:r>
              <a:rPr lang="en-US" sz="3500" dirty="0" smtClean="0"/>
              <a:t> yang </a:t>
            </a:r>
            <a:r>
              <a:rPr lang="en-US" sz="3500" dirty="0" err="1" smtClean="0"/>
              <a:t>berpenampilan</a:t>
            </a:r>
            <a:r>
              <a:rPr lang="en-US" sz="3500" dirty="0" smtClean="0"/>
              <a:t> </a:t>
            </a:r>
            <a:r>
              <a:rPr lang="en-US" sz="3500" dirty="0" err="1" smtClean="0"/>
              <a:t>baik</a:t>
            </a:r>
            <a:r>
              <a:rPr lang="en-US" sz="3500" dirty="0" smtClean="0"/>
              <a:t> </a:t>
            </a:r>
            <a:r>
              <a:rPr lang="en-US" sz="3500" dirty="0" err="1" smtClean="0"/>
              <a:t>itu</a:t>
            </a:r>
            <a:r>
              <a:rPr lang="en-US" sz="3500" dirty="0" smtClean="0"/>
              <a:t> </a:t>
            </a:r>
            <a:r>
              <a:rPr lang="en-US" sz="3500" dirty="0" err="1" smtClean="0"/>
              <a:t>juga</a:t>
            </a:r>
            <a:r>
              <a:rPr lang="en-US" sz="3500" dirty="0" smtClean="0"/>
              <a:t> </a:t>
            </a:r>
            <a:r>
              <a:rPr lang="en-US" sz="3500" dirty="0" err="1" smtClean="0"/>
              <a:t>memiliki</a:t>
            </a:r>
            <a:r>
              <a:rPr lang="en-US" sz="3500" dirty="0" smtClean="0"/>
              <a:t> </a:t>
            </a:r>
            <a:r>
              <a:rPr lang="en-US" sz="3500" dirty="0" err="1" smtClean="0"/>
              <a:t>niat</a:t>
            </a:r>
            <a:r>
              <a:rPr lang="en-US" sz="3500" dirty="0" smtClean="0"/>
              <a:t>/</a:t>
            </a:r>
            <a:r>
              <a:rPr lang="en-US" sz="3500" dirty="0" err="1" smtClean="0"/>
              <a:t>maksud</a:t>
            </a:r>
            <a:r>
              <a:rPr lang="en-US" sz="3500" dirty="0" smtClean="0"/>
              <a:t> yang </a:t>
            </a:r>
            <a:r>
              <a:rPr lang="en-US" sz="3500" dirty="0" err="1" smtClean="0"/>
              <a:t>baik</a:t>
            </a:r>
            <a:r>
              <a:rPr lang="en-US" sz="3500" dirty="0" smtClean="0"/>
              <a:t>.</a:t>
            </a:r>
            <a:endParaRPr lang="id-ID" sz="3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727</TotalTime>
  <Words>170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Bahasa Mandarin  中文 zhōng wén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60</cp:revision>
  <dcterms:created xsi:type="dcterms:W3CDTF">2020-10-13T11:27:36Z</dcterms:created>
  <dcterms:modified xsi:type="dcterms:W3CDTF">2021-04-29T14:22:07Z</dcterms:modified>
</cp:coreProperties>
</file>