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424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844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071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965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601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165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291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30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5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80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241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DBE9-4E13-4864-927A-3267E9E7ED1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C3CC-6B1E-4BAA-8469-F433F5F4E2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25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28092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7525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8884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6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365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410445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17032"/>
            <a:ext cx="410445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3"/>
            <a:ext cx="4464496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13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3016"/>
            <a:ext cx="39604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68051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2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048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1" cy="5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1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2021-08-13T11:31:43Z</dcterms:created>
  <dcterms:modified xsi:type="dcterms:W3CDTF">2022-05-17T11:54:35Z</dcterms:modified>
</cp:coreProperties>
</file>