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C733-7613-4FC7-94F8-24A79FAD862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2FEA-C582-4473-B33F-86A2D7B5A0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574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C733-7613-4FC7-94F8-24A79FAD862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2FEA-C582-4473-B33F-86A2D7B5A0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933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C733-7613-4FC7-94F8-24A79FAD862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2FEA-C582-4473-B33F-86A2D7B5A0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580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C733-7613-4FC7-94F8-24A79FAD862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2FEA-C582-4473-B33F-86A2D7B5A0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52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C733-7613-4FC7-94F8-24A79FAD862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2FEA-C582-4473-B33F-86A2D7B5A0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4871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C733-7613-4FC7-94F8-24A79FAD862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2FEA-C582-4473-B33F-86A2D7B5A0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698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C733-7613-4FC7-94F8-24A79FAD862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2FEA-C582-4473-B33F-86A2D7B5A0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650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C733-7613-4FC7-94F8-24A79FAD862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2FEA-C582-4473-B33F-86A2D7B5A0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368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C733-7613-4FC7-94F8-24A79FAD862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2FEA-C582-4473-B33F-86A2D7B5A0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035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C733-7613-4FC7-94F8-24A79FAD862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2FEA-C582-4473-B33F-86A2D7B5A0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802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C733-7613-4FC7-94F8-24A79FAD862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F2FEA-C582-4473-B33F-86A2D7B5A0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27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FC733-7613-4FC7-94F8-24A79FAD8623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F2FEA-C582-4473-B33F-86A2D7B5A09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606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632"/>
            <a:ext cx="7416824" cy="115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4067944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16832"/>
            <a:ext cx="475252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83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88641"/>
            <a:ext cx="5040559" cy="331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73304"/>
            <a:ext cx="345638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3717032"/>
            <a:ext cx="5256583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02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endParaRPr lang="id-ID" dirty="0" smtClean="0"/>
          </a:p>
          <a:p>
            <a:r>
              <a:rPr lang="id-ID" dirty="0" smtClean="0"/>
              <a:t>Setelah m’p’hatikan power point I dan II, Anak2 Bapak m’p’hatikan buku paket halaman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22-25, kita perhatikan dengan membacanya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dengan waktu 3 menit.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Barangkali ada yg kurang dipahami dan kita </a:t>
            </a:r>
          </a:p>
          <a:p>
            <a:pPr marL="0" indent="0">
              <a:buNone/>
            </a:pPr>
            <a:r>
              <a:rPr lang="id-ID" smtClean="0"/>
              <a:t> diskusikan melalui Classrom ini.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7983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</cp:revision>
  <dcterms:created xsi:type="dcterms:W3CDTF">2021-08-04T01:14:00Z</dcterms:created>
  <dcterms:modified xsi:type="dcterms:W3CDTF">2022-05-17T11:54:12Z</dcterms:modified>
</cp:coreProperties>
</file>