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C733-7613-4FC7-94F8-24A79FAD862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F2FEA-C582-4473-B33F-86A2D7B5A0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4574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C733-7613-4FC7-94F8-24A79FAD862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F2FEA-C582-4473-B33F-86A2D7B5A0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1933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C733-7613-4FC7-94F8-24A79FAD862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F2FEA-C582-4473-B33F-86A2D7B5A0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15805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C733-7613-4FC7-94F8-24A79FAD862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F2FEA-C582-4473-B33F-86A2D7B5A0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08529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C733-7613-4FC7-94F8-24A79FAD862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F2FEA-C582-4473-B33F-86A2D7B5A0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74871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C733-7613-4FC7-94F8-24A79FAD862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F2FEA-C582-4473-B33F-86A2D7B5A0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16987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C733-7613-4FC7-94F8-24A79FAD862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F2FEA-C582-4473-B33F-86A2D7B5A0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06505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C733-7613-4FC7-94F8-24A79FAD862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F2FEA-C582-4473-B33F-86A2D7B5A0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73688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C733-7613-4FC7-94F8-24A79FAD862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F2FEA-C582-4473-B33F-86A2D7B5A0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5035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C733-7613-4FC7-94F8-24A79FAD862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F2FEA-C582-4473-B33F-86A2D7B5A0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4802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C733-7613-4FC7-94F8-24A79FAD862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F2FEA-C582-4473-B33F-86A2D7B5A0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53273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FC733-7613-4FC7-94F8-24A79FAD8623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F2FEA-C582-4473-B33F-86A2D7B5A09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6067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6632"/>
            <a:ext cx="7416824" cy="1152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4824"/>
            <a:ext cx="4067944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916832"/>
            <a:ext cx="4752528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0838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88641"/>
            <a:ext cx="5040559" cy="3312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073304"/>
            <a:ext cx="345638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3717032"/>
            <a:ext cx="5256583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9028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endParaRPr lang="id-ID" dirty="0" smtClean="0"/>
          </a:p>
          <a:p>
            <a:r>
              <a:rPr lang="id-ID" dirty="0" smtClean="0"/>
              <a:t>Setelah m’p’hatikan power point I dan II, Anak2 Bapak m’p’hatikan buku paket halaman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22-25, kita perhatikan dengan membacanya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dengan waktu 3 menit.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Barangkali ada yg kurang dipahami dan kita </a:t>
            </a:r>
          </a:p>
          <a:p>
            <a:pPr marL="0" indent="0">
              <a:buNone/>
            </a:pPr>
            <a:r>
              <a:rPr lang="id-ID" smtClean="0"/>
              <a:t> diskusikan melalui Classrom ini.</a:t>
            </a:r>
            <a:endParaRPr lang="id-ID" dirty="0" smtClean="0"/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7983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42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6</cp:revision>
  <dcterms:created xsi:type="dcterms:W3CDTF">2021-08-04T01:14:00Z</dcterms:created>
  <dcterms:modified xsi:type="dcterms:W3CDTF">2022-05-17T11:54:12Z</dcterms:modified>
</cp:coreProperties>
</file>