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80" r:id="rId4"/>
    <p:sldId id="279" r:id="rId5"/>
    <p:sldId id="278" r:id="rId6"/>
    <p:sldId id="277" r:id="rId7"/>
    <p:sldId id="276" r:id="rId8"/>
    <p:sldId id="275" r:id="rId9"/>
    <p:sldId id="273" r:id="rId10"/>
    <p:sldId id="274" r:id="rId11"/>
    <p:sldId id="272" r:id="rId12"/>
    <p:sldId id="271" r:id="rId13"/>
    <p:sldId id="270" r:id="rId14"/>
    <p:sldId id="269" r:id="rId15"/>
    <p:sldId id="268" r:id="rId16"/>
    <p:sldId id="267" r:id="rId17"/>
    <p:sldId id="266" r:id="rId18"/>
    <p:sldId id="265" r:id="rId19"/>
    <p:sldId id="264" r:id="rId20"/>
    <p:sldId id="263" r:id="rId21"/>
    <p:sldId id="261" r:id="rId22"/>
    <p:sldId id="260" r:id="rId23"/>
    <p:sldId id="259" r:id="rId24"/>
    <p:sldId id="258" r:id="rId25"/>
    <p:sldId id="257" r:id="rId26"/>
  </p:sldIdLst>
  <p:sldSz cx="12192000" cy="6858000"/>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5" autoAdjust="0"/>
    <p:restoredTop sz="94660"/>
  </p:normalViewPr>
  <p:slideViewPr>
    <p:cSldViewPr snapToGrid="0">
      <p:cViewPr varScale="1">
        <p:scale>
          <a:sx n="44" d="100"/>
          <a:sy n="44" d="100"/>
        </p:scale>
        <p:origin x="-186"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4D3B9AC-A4A9-4635-B861-EF22D8DE42F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id-ID"/>
          </a:p>
        </p:txBody>
      </p:sp>
      <p:sp>
        <p:nvSpPr>
          <p:cNvPr id="3" name="Subtitle 2">
            <a:extLst>
              <a:ext uri="{FF2B5EF4-FFF2-40B4-BE49-F238E27FC236}">
                <a16:creationId xmlns:a16="http://schemas.microsoft.com/office/drawing/2014/main" xmlns="" id="{5FA20757-774B-4F24-825B-48103BCD1A7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id-ID"/>
          </a:p>
        </p:txBody>
      </p:sp>
      <p:sp>
        <p:nvSpPr>
          <p:cNvPr id="4" name="Date Placeholder 3">
            <a:extLst>
              <a:ext uri="{FF2B5EF4-FFF2-40B4-BE49-F238E27FC236}">
                <a16:creationId xmlns:a16="http://schemas.microsoft.com/office/drawing/2014/main" xmlns="" id="{A570B2EF-260F-46D7-80EB-7C52C0A9C011}"/>
              </a:ext>
            </a:extLst>
          </p:cNvPr>
          <p:cNvSpPr>
            <a:spLocks noGrp="1"/>
          </p:cNvSpPr>
          <p:nvPr>
            <p:ph type="dt" sz="half" idx="10"/>
          </p:nvPr>
        </p:nvSpPr>
        <p:spPr/>
        <p:txBody>
          <a:bodyPr/>
          <a:lstStyle/>
          <a:p>
            <a:fld id="{644D33E7-C1E4-4AA8-A502-C8C41194AA6F}" type="datetimeFigureOut">
              <a:rPr lang="id-ID" smtClean="0"/>
              <a:t>17/05/2022</a:t>
            </a:fld>
            <a:endParaRPr lang="id-ID"/>
          </a:p>
        </p:txBody>
      </p:sp>
      <p:sp>
        <p:nvSpPr>
          <p:cNvPr id="5" name="Footer Placeholder 4">
            <a:extLst>
              <a:ext uri="{FF2B5EF4-FFF2-40B4-BE49-F238E27FC236}">
                <a16:creationId xmlns:a16="http://schemas.microsoft.com/office/drawing/2014/main" xmlns="" id="{56968531-73BA-42A3-8E1D-784A568C2902}"/>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0F6A56D6-BA0E-4589-8E01-9B972268C236}"/>
              </a:ext>
            </a:extLst>
          </p:cNvPr>
          <p:cNvSpPr>
            <a:spLocks noGrp="1"/>
          </p:cNvSpPr>
          <p:nvPr>
            <p:ph type="sldNum" sz="quarter" idx="12"/>
          </p:nvPr>
        </p:nvSpPr>
        <p:spPr/>
        <p:txBody>
          <a:bodyPr/>
          <a:lstStyle/>
          <a:p>
            <a:fld id="{109E7891-E9A7-440F-AE7B-9289B528B83D}" type="slidenum">
              <a:rPr lang="id-ID" smtClean="0"/>
              <a:t>‹#›</a:t>
            </a:fld>
            <a:endParaRPr lang="id-ID"/>
          </a:p>
        </p:txBody>
      </p:sp>
    </p:spTree>
    <p:extLst>
      <p:ext uri="{BB962C8B-B14F-4D97-AF65-F5344CB8AC3E}">
        <p14:creationId xmlns:p14="http://schemas.microsoft.com/office/powerpoint/2010/main" val="30123830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B1A4BAB-6B93-428A-9D98-F915D17390D2}"/>
              </a:ext>
            </a:extLst>
          </p:cNvPr>
          <p:cNvSpPr>
            <a:spLocks noGrp="1"/>
          </p:cNvSpPr>
          <p:nvPr>
            <p:ph type="title"/>
          </p:nvPr>
        </p:nvSpPr>
        <p:spPr/>
        <p:txBody>
          <a:bodyPr/>
          <a:lstStyle/>
          <a:p>
            <a:r>
              <a:rPr lang="en-US"/>
              <a:t>Click to edit Master title style</a:t>
            </a:r>
            <a:endParaRPr lang="id-ID"/>
          </a:p>
        </p:txBody>
      </p:sp>
      <p:sp>
        <p:nvSpPr>
          <p:cNvPr id="3" name="Vertical Text Placeholder 2">
            <a:extLst>
              <a:ext uri="{FF2B5EF4-FFF2-40B4-BE49-F238E27FC236}">
                <a16:creationId xmlns:a16="http://schemas.microsoft.com/office/drawing/2014/main" xmlns="" id="{E8216516-4FFC-4DDF-AFEF-4F46C451FA5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xmlns="" id="{5EDC67F2-F9A0-4CA5-986A-BBAF0004D3CE}"/>
              </a:ext>
            </a:extLst>
          </p:cNvPr>
          <p:cNvSpPr>
            <a:spLocks noGrp="1"/>
          </p:cNvSpPr>
          <p:nvPr>
            <p:ph type="dt" sz="half" idx="10"/>
          </p:nvPr>
        </p:nvSpPr>
        <p:spPr/>
        <p:txBody>
          <a:bodyPr/>
          <a:lstStyle/>
          <a:p>
            <a:fld id="{644D33E7-C1E4-4AA8-A502-C8C41194AA6F}" type="datetimeFigureOut">
              <a:rPr lang="id-ID" smtClean="0"/>
              <a:t>17/05/2022</a:t>
            </a:fld>
            <a:endParaRPr lang="id-ID"/>
          </a:p>
        </p:txBody>
      </p:sp>
      <p:sp>
        <p:nvSpPr>
          <p:cNvPr id="5" name="Footer Placeholder 4">
            <a:extLst>
              <a:ext uri="{FF2B5EF4-FFF2-40B4-BE49-F238E27FC236}">
                <a16:creationId xmlns:a16="http://schemas.microsoft.com/office/drawing/2014/main" xmlns="" id="{BF9F3863-3ADD-4B23-B78A-956D915412F4}"/>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03A4AC24-6586-4293-A1F8-3C5FAB813CE5}"/>
              </a:ext>
            </a:extLst>
          </p:cNvPr>
          <p:cNvSpPr>
            <a:spLocks noGrp="1"/>
          </p:cNvSpPr>
          <p:nvPr>
            <p:ph type="sldNum" sz="quarter" idx="12"/>
          </p:nvPr>
        </p:nvSpPr>
        <p:spPr/>
        <p:txBody>
          <a:bodyPr/>
          <a:lstStyle/>
          <a:p>
            <a:fld id="{109E7891-E9A7-440F-AE7B-9289B528B83D}" type="slidenum">
              <a:rPr lang="id-ID" smtClean="0"/>
              <a:t>‹#›</a:t>
            </a:fld>
            <a:endParaRPr lang="id-ID"/>
          </a:p>
        </p:txBody>
      </p:sp>
    </p:spTree>
    <p:extLst>
      <p:ext uri="{BB962C8B-B14F-4D97-AF65-F5344CB8AC3E}">
        <p14:creationId xmlns:p14="http://schemas.microsoft.com/office/powerpoint/2010/main" val="18436708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EE037A33-68A7-471E-8F21-E7A7C9FD2B3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id-ID"/>
          </a:p>
        </p:txBody>
      </p:sp>
      <p:sp>
        <p:nvSpPr>
          <p:cNvPr id="3" name="Vertical Text Placeholder 2">
            <a:extLst>
              <a:ext uri="{FF2B5EF4-FFF2-40B4-BE49-F238E27FC236}">
                <a16:creationId xmlns:a16="http://schemas.microsoft.com/office/drawing/2014/main" xmlns="" id="{54C236E2-C592-4F70-B299-CFF7F847D56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xmlns="" id="{58F518FD-C243-49B1-9CAB-2A4D578FB1ED}"/>
              </a:ext>
            </a:extLst>
          </p:cNvPr>
          <p:cNvSpPr>
            <a:spLocks noGrp="1"/>
          </p:cNvSpPr>
          <p:nvPr>
            <p:ph type="dt" sz="half" idx="10"/>
          </p:nvPr>
        </p:nvSpPr>
        <p:spPr/>
        <p:txBody>
          <a:bodyPr/>
          <a:lstStyle/>
          <a:p>
            <a:fld id="{644D33E7-C1E4-4AA8-A502-C8C41194AA6F}" type="datetimeFigureOut">
              <a:rPr lang="id-ID" smtClean="0"/>
              <a:t>17/05/2022</a:t>
            </a:fld>
            <a:endParaRPr lang="id-ID"/>
          </a:p>
        </p:txBody>
      </p:sp>
      <p:sp>
        <p:nvSpPr>
          <p:cNvPr id="5" name="Footer Placeholder 4">
            <a:extLst>
              <a:ext uri="{FF2B5EF4-FFF2-40B4-BE49-F238E27FC236}">
                <a16:creationId xmlns:a16="http://schemas.microsoft.com/office/drawing/2014/main" xmlns="" id="{89FC062E-F584-4102-9511-C7C2D3186907}"/>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63AF9932-73D2-42EF-8F97-4851CD2D4F1E}"/>
              </a:ext>
            </a:extLst>
          </p:cNvPr>
          <p:cNvSpPr>
            <a:spLocks noGrp="1"/>
          </p:cNvSpPr>
          <p:nvPr>
            <p:ph type="sldNum" sz="quarter" idx="12"/>
          </p:nvPr>
        </p:nvSpPr>
        <p:spPr/>
        <p:txBody>
          <a:bodyPr/>
          <a:lstStyle/>
          <a:p>
            <a:fld id="{109E7891-E9A7-440F-AE7B-9289B528B83D}" type="slidenum">
              <a:rPr lang="id-ID" smtClean="0"/>
              <a:t>‹#›</a:t>
            </a:fld>
            <a:endParaRPr lang="id-ID"/>
          </a:p>
        </p:txBody>
      </p:sp>
    </p:spTree>
    <p:extLst>
      <p:ext uri="{BB962C8B-B14F-4D97-AF65-F5344CB8AC3E}">
        <p14:creationId xmlns:p14="http://schemas.microsoft.com/office/powerpoint/2010/main" val="1811254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F42070C-C37F-4DF6-BF61-9C5D17AAF755}"/>
              </a:ext>
            </a:extLst>
          </p:cNvPr>
          <p:cNvSpPr>
            <a:spLocks noGrp="1"/>
          </p:cNvSpPr>
          <p:nvPr>
            <p:ph type="title"/>
          </p:nvPr>
        </p:nvSpPr>
        <p:spPr/>
        <p:txBody>
          <a:bodyPr/>
          <a:lstStyle/>
          <a:p>
            <a:r>
              <a:rPr lang="en-US"/>
              <a:t>Click to edit Master title style</a:t>
            </a:r>
            <a:endParaRPr lang="id-ID"/>
          </a:p>
        </p:txBody>
      </p:sp>
      <p:sp>
        <p:nvSpPr>
          <p:cNvPr id="3" name="Content Placeholder 2">
            <a:extLst>
              <a:ext uri="{FF2B5EF4-FFF2-40B4-BE49-F238E27FC236}">
                <a16:creationId xmlns:a16="http://schemas.microsoft.com/office/drawing/2014/main" xmlns="" id="{A01C7FE3-F767-4160-915D-362F4F4F08E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xmlns="" id="{77D0A1C6-3109-4F3C-88AC-9DCA8AF7F1E4}"/>
              </a:ext>
            </a:extLst>
          </p:cNvPr>
          <p:cNvSpPr>
            <a:spLocks noGrp="1"/>
          </p:cNvSpPr>
          <p:nvPr>
            <p:ph type="dt" sz="half" idx="10"/>
          </p:nvPr>
        </p:nvSpPr>
        <p:spPr/>
        <p:txBody>
          <a:bodyPr/>
          <a:lstStyle/>
          <a:p>
            <a:fld id="{644D33E7-C1E4-4AA8-A502-C8C41194AA6F}" type="datetimeFigureOut">
              <a:rPr lang="id-ID" smtClean="0"/>
              <a:t>17/05/2022</a:t>
            </a:fld>
            <a:endParaRPr lang="id-ID"/>
          </a:p>
        </p:txBody>
      </p:sp>
      <p:sp>
        <p:nvSpPr>
          <p:cNvPr id="5" name="Footer Placeholder 4">
            <a:extLst>
              <a:ext uri="{FF2B5EF4-FFF2-40B4-BE49-F238E27FC236}">
                <a16:creationId xmlns:a16="http://schemas.microsoft.com/office/drawing/2014/main" xmlns="" id="{151E4141-7E2E-4363-B645-6A998CD93972}"/>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7E0FFA0C-7178-488D-9A62-9EA8E4BF95A8}"/>
              </a:ext>
            </a:extLst>
          </p:cNvPr>
          <p:cNvSpPr>
            <a:spLocks noGrp="1"/>
          </p:cNvSpPr>
          <p:nvPr>
            <p:ph type="sldNum" sz="quarter" idx="12"/>
          </p:nvPr>
        </p:nvSpPr>
        <p:spPr/>
        <p:txBody>
          <a:bodyPr/>
          <a:lstStyle/>
          <a:p>
            <a:fld id="{109E7891-E9A7-440F-AE7B-9289B528B83D}" type="slidenum">
              <a:rPr lang="id-ID" smtClean="0"/>
              <a:t>‹#›</a:t>
            </a:fld>
            <a:endParaRPr lang="id-ID"/>
          </a:p>
        </p:txBody>
      </p:sp>
    </p:spTree>
    <p:extLst>
      <p:ext uri="{BB962C8B-B14F-4D97-AF65-F5344CB8AC3E}">
        <p14:creationId xmlns:p14="http://schemas.microsoft.com/office/powerpoint/2010/main" val="37022552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3FCD73-471A-4165-B1FA-6C14DA825F3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id-ID"/>
          </a:p>
        </p:txBody>
      </p:sp>
      <p:sp>
        <p:nvSpPr>
          <p:cNvPr id="3" name="Text Placeholder 2">
            <a:extLst>
              <a:ext uri="{FF2B5EF4-FFF2-40B4-BE49-F238E27FC236}">
                <a16:creationId xmlns:a16="http://schemas.microsoft.com/office/drawing/2014/main" xmlns="" id="{48103E1D-7765-4186-9437-579E64752B5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3A3BDABA-019E-4512-BA1E-0419DC3C49FB}"/>
              </a:ext>
            </a:extLst>
          </p:cNvPr>
          <p:cNvSpPr>
            <a:spLocks noGrp="1"/>
          </p:cNvSpPr>
          <p:nvPr>
            <p:ph type="dt" sz="half" idx="10"/>
          </p:nvPr>
        </p:nvSpPr>
        <p:spPr/>
        <p:txBody>
          <a:bodyPr/>
          <a:lstStyle/>
          <a:p>
            <a:fld id="{644D33E7-C1E4-4AA8-A502-C8C41194AA6F}" type="datetimeFigureOut">
              <a:rPr lang="id-ID" smtClean="0"/>
              <a:t>17/05/2022</a:t>
            </a:fld>
            <a:endParaRPr lang="id-ID"/>
          </a:p>
        </p:txBody>
      </p:sp>
      <p:sp>
        <p:nvSpPr>
          <p:cNvPr id="5" name="Footer Placeholder 4">
            <a:extLst>
              <a:ext uri="{FF2B5EF4-FFF2-40B4-BE49-F238E27FC236}">
                <a16:creationId xmlns:a16="http://schemas.microsoft.com/office/drawing/2014/main" xmlns="" id="{D5E74E98-4B36-4273-8D39-C6915E1A40FF}"/>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101D0268-CD23-41BD-AC08-FC1BE935767B}"/>
              </a:ext>
            </a:extLst>
          </p:cNvPr>
          <p:cNvSpPr>
            <a:spLocks noGrp="1"/>
          </p:cNvSpPr>
          <p:nvPr>
            <p:ph type="sldNum" sz="quarter" idx="12"/>
          </p:nvPr>
        </p:nvSpPr>
        <p:spPr/>
        <p:txBody>
          <a:bodyPr/>
          <a:lstStyle/>
          <a:p>
            <a:fld id="{109E7891-E9A7-440F-AE7B-9289B528B83D}" type="slidenum">
              <a:rPr lang="id-ID" smtClean="0"/>
              <a:t>‹#›</a:t>
            </a:fld>
            <a:endParaRPr lang="id-ID"/>
          </a:p>
        </p:txBody>
      </p:sp>
    </p:spTree>
    <p:extLst>
      <p:ext uri="{BB962C8B-B14F-4D97-AF65-F5344CB8AC3E}">
        <p14:creationId xmlns:p14="http://schemas.microsoft.com/office/powerpoint/2010/main" val="7864304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4BB3EBA-A011-467B-92F4-B6894F9DCE91}"/>
              </a:ext>
            </a:extLst>
          </p:cNvPr>
          <p:cNvSpPr>
            <a:spLocks noGrp="1"/>
          </p:cNvSpPr>
          <p:nvPr>
            <p:ph type="title"/>
          </p:nvPr>
        </p:nvSpPr>
        <p:spPr/>
        <p:txBody>
          <a:bodyPr/>
          <a:lstStyle/>
          <a:p>
            <a:r>
              <a:rPr lang="en-US"/>
              <a:t>Click to edit Master title style</a:t>
            </a:r>
            <a:endParaRPr lang="id-ID"/>
          </a:p>
        </p:txBody>
      </p:sp>
      <p:sp>
        <p:nvSpPr>
          <p:cNvPr id="3" name="Content Placeholder 2">
            <a:extLst>
              <a:ext uri="{FF2B5EF4-FFF2-40B4-BE49-F238E27FC236}">
                <a16:creationId xmlns:a16="http://schemas.microsoft.com/office/drawing/2014/main" xmlns="" id="{7E2DCAC3-9C59-48F4-9FE8-F7F169BEC23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Content Placeholder 3">
            <a:extLst>
              <a:ext uri="{FF2B5EF4-FFF2-40B4-BE49-F238E27FC236}">
                <a16:creationId xmlns:a16="http://schemas.microsoft.com/office/drawing/2014/main" xmlns="" id="{724C3726-BC2B-486B-A021-6F3E51379BA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5" name="Date Placeholder 4">
            <a:extLst>
              <a:ext uri="{FF2B5EF4-FFF2-40B4-BE49-F238E27FC236}">
                <a16:creationId xmlns:a16="http://schemas.microsoft.com/office/drawing/2014/main" xmlns="" id="{BD24EBF4-7A8B-4F9D-8CC7-709CB1E533E2}"/>
              </a:ext>
            </a:extLst>
          </p:cNvPr>
          <p:cNvSpPr>
            <a:spLocks noGrp="1"/>
          </p:cNvSpPr>
          <p:nvPr>
            <p:ph type="dt" sz="half" idx="10"/>
          </p:nvPr>
        </p:nvSpPr>
        <p:spPr/>
        <p:txBody>
          <a:bodyPr/>
          <a:lstStyle/>
          <a:p>
            <a:fld id="{644D33E7-C1E4-4AA8-A502-C8C41194AA6F}" type="datetimeFigureOut">
              <a:rPr lang="id-ID" smtClean="0"/>
              <a:t>17/05/2022</a:t>
            </a:fld>
            <a:endParaRPr lang="id-ID"/>
          </a:p>
        </p:txBody>
      </p:sp>
      <p:sp>
        <p:nvSpPr>
          <p:cNvPr id="6" name="Footer Placeholder 5">
            <a:extLst>
              <a:ext uri="{FF2B5EF4-FFF2-40B4-BE49-F238E27FC236}">
                <a16:creationId xmlns:a16="http://schemas.microsoft.com/office/drawing/2014/main" xmlns="" id="{BB199A41-8690-4AB3-8CE4-B9B16AE4A816}"/>
              </a:ext>
            </a:extLst>
          </p:cNvPr>
          <p:cNvSpPr>
            <a:spLocks noGrp="1"/>
          </p:cNvSpPr>
          <p:nvPr>
            <p:ph type="ftr" sz="quarter" idx="11"/>
          </p:nvPr>
        </p:nvSpPr>
        <p:spPr/>
        <p:txBody>
          <a:bodyPr/>
          <a:lstStyle/>
          <a:p>
            <a:endParaRPr lang="id-ID"/>
          </a:p>
        </p:txBody>
      </p:sp>
      <p:sp>
        <p:nvSpPr>
          <p:cNvPr id="7" name="Slide Number Placeholder 6">
            <a:extLst>
              <a:ext uri="{FF2B5EF4-FFF2-40B4-BE49-F238E27FC236}">
                <a16:creationId xmlns:a16="http://schemas.microsoft.com/office/drawing/2014/main" xmlns="" id="{6E56A514-A10D-44FA-93BA-4FCE0D544C31}"/>
              </a:ext>
            </a:extLst>
          </p:cNvPr>
          <p:cNvSpPr>
            <a:spLocks noGrp="1"/>
          </p:cNvSpPr>
          <p:nvPr>
            <p:ph type="sldNum" sz="quarter" idx="12"/>
          </p:nvPr>
        </p:nvSpPr>
        <p:spPr/>
        <p:txBody>
          <a:bodyPr/>
          <a:lstStyle/>
          <a:p>
            <a:fld id="{109E7891-E9A7-440F-AE7B-9289B528B83D}" type="slidenum">
              <a:rPr lang="id-ID" smtClean="0"/>
              <a:t>‹#›</a:t>
            </a:fld>
            <a:endParaRPr lang="id-ID"/>
          </a:p>
        </p:txBody>
      </p:sp>
    </p:spTree>
    <p:extLst>
      <p:ext uri="{BB962C8B-B14F-4D97-AF65-F5344CB8AC3E}">
        <p14:creationId xmlns:p14="http://schemas.microsoft.com/office/powerpoint/2010/main" val="20552269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E6B2997-C827-4701-8673-0B33F56EAD33}"/>
              </a:ext>
            </a:extLst>
          </p:cNvPr>
          <p:cNvSpPr>
            <a:spLocks noGrp="1"/>
          </p:cNvSpPr>
          <p:nvPr>
            <p:ph type="title"/>
          </p:nvPr>
        </p:nvSpPr>
        <p:spPr>
          <a:xfrm>
            <a:off x="839788" y="365125"/>
            <a:ext cx="10515600" cy="1325563"/>
          </a:xfrm>
        </p:spPr>
        <p:txBody>
          <a:bodyPr/>
          <a:lstStyle/>
          <a:p>
            <a:r>
              <a:rPr lang="en-US"/>
              <a:t>Click to edit Master title style</a:t>
            </a:r>
            <a:endParaRPr lang="id-ID"/>
          </a:p>
        </p:txBody>
      </p:sp>
      <p:sp>
        <p:nvSpPr>
          <p:cNvPr id="3" name="Text Placeholder 2">
            <a:extLst>
              <a:ext uri="{FF2B5EF4-FFF2-40B4-BE49-F238E27FC236}">
                <a16:creationId xmlns:a16="http://schemas.microsoft.com/office/drawing/2014/main" xmlns="" id="{78BB1E8C-85A9-4836-BD25-A009E9C63F7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10112905-9D86-4A09-859F-35E66DA7B6D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5" name="Text Placeholder 4">
            <a:extLst>
              <a:ext uri="{FF2B5EF4-FFF2-40B4-BE49-F238E27FC236}">
                <a16:creationId xmlns:a16="http://schemas.microsoft.com/office/drawing/2014/main" xmlns="" id="{7E7978DD-D05B-487A-B39A-936AAB5433C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4A8CF5F5-CC22-4AFF-BD67-0CA96A76848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7" name="Date Placeholder 6">
            <a:extLst>
              <a:ext uri="{FF2B5EF4-FFF2-40B4-BE49-F238E27FC236}">
                <a16:creationId xmlns:a16="http://schemas.microsoft.com/office/drawing/2014/main" xmlns="" id="{E0F3A370-0DDF-4A8A-AE14-780C9C250465}"/>
              </a:ext>
            </a:extLst>
          </p:cNvPr>
          <p:cNvSpPr>
            <a:spLocks noGrp="1"/>
          </p:cNvSpPr>
          <p:nvPr>
            <p:ph type="dt" sz="half" idx="10"/>
          </p:nvPr>
        </p:nvSpPr>
        <p:spPr/>
        <p:txBody>
          <a:bodyPr/>
          <a:lstStyle/>
          <a:p>
            <a:fld id="{644D33E7-C1E4-4AA8-A502-C8C41194AA6F}" type="datetimeFigureOut">
              <a:rPr lang="id-ID" smtClean="0"/>
              <a:t>17/05/2022</a:t>
            </a:fld>
            <a:endParaRPr lang="id-ID"/>
          </a:p>
        </p:txBody>
      </p:sp>
      <p:sp>
        <p:nvSpPr>
          <p:cNvPr id="8" name="Footer Placeholder 7">
            <a:extLst>
              <a:ext uri="{FF2B5EF4-FFF2-40B4-BE49-F238E27FC236}">
                <a16:creationId xmlns:a16="http://schemas.microsoft.com/office/drawing/2014/main" xmlns="" id="{E56D9DDA-55BC-4CB6-A081-6C056BEB1410}"/>
              </a:ext>
            </a:extLst>
          </p:cNvPr>
          <p:cNvSpPr>
            <a:spLocks noGrp="1"/>
          </p:cNvSpPr>
          <p:nvPr>
            <p:ph type="ftr" sz="quarter" idx="11"/>
          </p:nvPr>
        </p:nvSpPr>
        <p:spPr/>
        <p:txBody>
          <a:bodyPr/>
          <a:lstStyle/>
          <a:p>
            <a:endParaRPr lang="id-ID"/>
          </a:p>
        </p:txBody>
      </p:sp>
      <p:sp>
        <p:nvSpPr>
          <p:cNvPr id="9" name="Slide Number Placeholder 8">
            <a:extLst>
              <a:ext uri="{FF2B5EF4-FFF2-40B4-BE49-F238E27FC236}">
                <a16:creationId xmlns:a16="http://schemas.microsoft.com/office/drawing/2014/main" xmlns="" id="{B0AC0D89-739A-49D2-9949-66AB6E57E63A}"/>
              </a:ext>
            </a:extLst>
          </p:cNvPr>
          <p:cNvSpPr>
            <a:spLocks noGrp="1"/>
          </p:cNvSpPr>
          <p:nvPr>
            <p:ph type="sldNum" sz="quarter" idx="12"/>
          </p:nvPr>
        </p:nvSpPr>
        <p:spPr/>
        <p:txBody>
          <a:bodyPr/>
          <a:lstStyle/>
          <a:p>
            <a:fld id="{109E7891-E9A7-440F-AE7B-9289B528B83D}" type="slidenum">
              <a:rPr lang="id-ID" smtClean="0"/>
              <a:t>‹#›</a:t>
            </a:fld>
            <a:endParaRPr lang="id-ID"/>
          </a:p>
        </p:txBody>
      </p:sp>
    </p:spTree>
    <p:extLst>
      <p:ext uri="{BB962C8B-B14F-4D97-AF65-F5344CB8AC3E}">
        <p14:creationId xmlns:p14="http://schemas.microsoft.com/office/powerpoint/2010/main" val="27715386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8DF9812-598A-4B96-9B8A-677CEC78006E}"/>
              </a:ext>
            </a:extLst>
          </p:cNvPr>
          <p:cNvSpPr>
            <a:spLocks noGrp="1"/>
          </p:cNvSpPr>
          <p:nvPr>
            <p:ph type="title"/>
          </p:nvPr>
        </p:nvSpPr>
        <p:spPr/>
        <p:txBody>
          <a:bodyPr/>
          <a:lstStyle/>
          <a:p>
            <a:r>
              <a:rPr lang="en-US"/>
              <a:t>Click to edit Master title style</a:t>
            </a:r>
            <a:endParaRPr lang="id-ID"/>
          </a:p>
        </p:txBody>
      </p:sp>
      <p:sp>
        <p:nvSpPr>
          <p:cNvPr id="3" name="Date Placeholder 2">
            <a:extLst>
              <a:ext uri="{FF2B5EF4-FFF2-40B4-BE49-F238E27FC236}">
                <a16:creationId xmlns:a16="http://schemas.microsoft.com/office/drawing/2014/main" xmlns="" id="{804D1B63-9FEB-4DA7-AD03-14D6C2C03965}"/>
              </a:ext>
            </a:extLst>
          </p:cNvPr>
          <p:cNvSpPr>
            <a:spLocks noGrp="1"/>
          </p:cNvSpPr>
          <p:nvPr>
            <p:ph type="dt" sz="half" idx="10"/>
          </p:nvPr>
        </p:nvSpPr>
        <p:spPr/>
        <p:txBody>
          <a:bodyPr/>
          <a:lstStyle/>
          <a:p>
            <a:fld id="{644D33E7-C1E4-4AA8-A502-C8C41194AA6F}" type="datetimeFigureOut">
              <a:rPr lang="id-ID" smtClean="0"/>
              <a:t>17/05/2022</a:t>
            </a:fld>
            <a:endParaRPr lang="id-ID"/>
          </a:p>
        </p:txBody>
      </p:sp>
      <p:sp>
        <p:nvSpPr>
          <p:cNvPr id="4" name="Footer Placeholder 3">
            <a:extLst>
              <a:ext uri="{FF2B5EF4-FFF2-40B4-BE49-F238E27FC236}">
                <a16:creationId xmlns:a16="http://schemas.microsoft.com/office/drawing/2014/main" xmlns="" id="{1B29E597-FEC2-4B96-9393-EBC60B1A0854}"/>
              </a:ext>
            </a:extLst>
          </p:cNvPr>
          <p:cNvSpPr>
            <a:spLocks noGrp="1"/>
          </p:cNvSpPr>
          <p:nvPr>
            <p:ph type="ftr" sz="quarter" idx="11"/>
          </p:nvPr>
        </p:nvSpPr>
        <p:spPr/>
        <p:txBody>
          <a:bodyPr/>
          <a:lstStyle/>
          <a:p>
            <a:endParaRPr lang="id-ID"/>
          </a:p>
        </p:txBody>
      </p:sp>
      <p:sp>
        <p:nvSpPr>
          <p:cNvPr id="5" name="Slide Number Placeholder 4">
            <a:extLst>
              <a:ext uri="{FF2B5EF4-FFF2-40B4-BE49-F238E27FC236}">
                <a16:creationId xmlns:a16="http://schemas.microsoft.com/office/drawing/2014/main" xmlns="" id="{C980CBC1-B780-462B-999F-E67448213467}"/>
              </a:ext>
            </a:extLst>
          </p:cNvPr>
          <p:cNvSpPr>
            <a:spLocks noGrp="1"/>
          </p:cNvSpPr>
          <p:nvPr>
            <p:ph type="sldNum" sz="quarter" idx="12"/>
          </p:nvPr>
        </p:nvSpPr>
        <p:spPr/>
        <p:txBody>
          <a:bodyPr/>
          <a:lstStyle/>
          <a:p>
            <a:fld id="{109E7891-E9A7-440F-AE7B-9289B528B83D}" type="slidenum">
              <a:rPr lang="id-ID" smtClean="0"/>
              <a:t>‹#›</a:t>
            </a:fld>
            <a:endParaRPr lang="id-ID"/>
          </a:p>
        </p:txBody>
      </p:sp>
    </p:spTree>
    <p:extLst>
      <p:ext uri="{BB962C8B-B14F-4D97-AF65-F5344CB8AC3E}">
        <p14:creationId xmlns:p14="http://schemas.microsoft.com/office/powerpoint/2010/main" val="37643699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88D9CF4C-482E-4A15-9A6B-A26E82531010}"/>
              </a:ext>
            </a:extLst>
          </p:cNvPr>
          <p:cNvSpPr>
            <a:spLocks noGrp="1"/>
          </p:cNvSpPr>
          <p:nvPr>
            <p:ph type="dt" sz="half" idx="10"/>
          </p:nvPr>
        </p:nvSpPr>
        <p:spPr/>
        <p:txBody>
          <a:bodyPr/>
          <a:lstStyle/>
          <a:p>
            <a:fld id="{644D33E7-C1E4-4AA8-A502-C8C41194AA6F}" type="datetimeFigureOut">
              <a:rPr lang="id-ID" smtClean="0"/>
              <a:t>17/05/2022</a:t>
            </a:fld>
            <a:endParaRPr lang="id-ID"/>
          </a:p>
        </p:txBody>
      </p:sp>
      <p:sp>
        <p:nvSpPr>
          <p:cNvPr id="3" name="Footer Placeholder 2">
            <a:extLst>
              <a:ext uri="{FF2B5EF4-FFF2-40B4-BE49-F238E27FC236}">
                <a16:creationId xmlns:a16="http://schemas.microsoft.com/office/drawing/2014/main" xmlns="" id="{A1B99F5E-CB75-44CA-90D1-441567FB2CC7}"/>
              </a:ext>
            </a:extLst>
          </p:cNvPr>
          <p:cNvSpPr>
            <a:spLocks noGrp="1"/>
          </p:cNvSpPr>
          <p:nvPr>
            <p:ph type="ftr" sz="quarter" idx="11"/>
          </p:nvPr>
        </p:nvSpPr>
        <p:spPr/>
        <p:txBody>
          <a:bodyPr/>
          <a:lstStyle/>
          <a:p>
            <a:endParaRPr lang="id-ID"/>
          </a:p>
        </p:txBody>
      </p:sp>
      <p:sp>
        <p:nvSpPr>
          <p:cNvPr id="4" name="Slide Number Placeholder 3">
            <a:extLst>
              <a:ext uri="{FF2B5EF4-FFF2-40B4-BE49-F238E27FC236}">
                <a16:creationId xmlns:a16="http://schemas.microsoft.com/office/drawing/2014/main" xmlns="" id="{FDCEC6C8-092A-4F46-B7B2-D4CE96AD9BE8}"/>
              </a:ext>
            </a:extLst>
          </p:cNvPr>
          <p:cNvSpPr>
            <a:spLocks noGrp="1"/>
          </p:cNvSpPr>
          <p:nvPr>
            <p:ph type="sldNum" sz="quarter" idx="12"/>
          </p:nvPr>
        </p:nvSpPr>
        <p:spPr/>
        <p:txBody>
          <a:bodyPr/>
          <a:lstStyle/>
          <a:p>
            <a:fld id="{109E7891-E9A7-440F-AE7B-9289B528B83D}" type="slidenum">
              <a:rPr lang="id-ID" smtClean="0"/>
              <a:t>‹#›</a:t>
            </a:fld>
            <a:endParaRPr lang="id-ID"/>
          </a:p>
        </p:txBody>
      </p:sp>
    </p:spTree>
    <p:extLst>
      <p:ext uri="{BB962C8B-B14F-4D97-AF65-F5344CB8AC3E}">
        <p14:creationId xmlns:p14="http://schemas.microsoft.com/office/powerpoint/2010/main" val="2543023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0617485-374C-453C-9DFC-75A0DBB85B4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id-ID"/>
          </a:p>
        </p:txBody>
      </p:sp>
      <p:sp>
        <p:nvSpPr>
          <p:cNvPr id="3" name="Content Placeholder 2">
            <a:extLst>
              <a:ext uri="{FF2B5EF4-FFF2-40B4-BE49-F238E27FC236}">
                <a16:creationId xmlns:a16="http://schemas.microsoft.com/office/drawing/2014/main" xmlns="" id="{43ADEBBA-1112-4238-8E0D-CA804BEB783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Text Placeholder 3">
            <a:extLst>
              <a:ext uri="{FF2B5EF4-FFF2-40B4-BE49-F238E27FC236}">
                <a16:creationId xmlns:a16="http://schemas.microsoft.com/office/drawing/2014/main" xmlns="" id="{B154B938-1D92-4798-B50A-B0A3B211D1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C4469FE2-922E-4FE6-B62D-997313476618}"/>
              </a:ext>
            </a:extLst>
          </p:cNvPr>
          <p:cNvSpPr>
            <a:spLocks noGrp="1"/>
          </p:cNvSpPr>
          <p:nvPr>
            <p:ph type="dt" sz="half" idx="10"/>
          </p:nvPr>
        </p:nvSpPr>
        <p:spPr/>
        <p:txBody>
          <a:bodyPr/>
          <a:lstStyle/>
          <a:p>
            <a:fld id="{644D33E7-C1E4-4AA8-A502-C8C41194AA6F}" type="datetimeFigureOut">
              <a:rPr lang="id-ID" smtClean="0"/>
              <a:t>17/05/2022</a:t>
            </a:fld>
            <a:endParaRPr lang="id-ID"/>
          </a:p>
        </p:txBody>
      </p:sp>
      <p:sp>
        <p:nvSpPr>
          <p:cNvPr id="6" name="Footer Placeholder 5">
            <a:extLst>
              <a:ext uri="{FF2B5EF4-FFF2-40B4-BE49-F238E27FC236}">
                <a16:creationId xmlns:a16="http://schemas.microsoft.com/office/drawing/2014/main" xmlns="" id="{4D14CEB4-02F6-4A22-B027-2C6E5FDCF8AA}"/>
              </a:ext>
            </a:extLst>
          </p:cNvPr>
          <p:cNvSpPr>
            <a:spLocks noGrp="1"/>
          </p:cNvSpPr>
          <p:nvPr>
            <p:ph type="ftr" sz="quarter" idx="11"/>
          </p:nvPr>
        </p:nvSpPr>
        <p:spPr/>
        <p:txBody>
          <a:bodyPr/>
          <a:lstStyle/>
          <a:p>
            <a:endParaRPr lang="id-ID"/>
          </a:p>
        </p:txBody>
      </p:sp>
      <p:sp>
        <p:nvSpPr>
          <p:cNvPr id="7" name="Slide Number Placeholder 6">
            <a:extLst>
              <a:ext uri="{FF2B5EF4-FFF2-40B4-BE49-F238E27FC236}">
                <a16:creationId xmlns:a16="http://schemas.microsoft.com/office/drawing/2014/main" xmlns="" id="{22ECE218-8300-420D-A046-82F9CC76EFF4}"/>
              </a:ext>
            </a:extLst>
          </p:cNvPr>
          <p:cNvSpPr>
            <a:spLocks noGrp="1"/>
          </p:cNvSpPr>
          <p:nvPr>
            <p:ph type="sldNum" sz="quarter" idx="12"/>
          </p:nvPr>
        </p:nvSpPr>
        <p:spPr/>
        <p:txBody>
          <a:bodyPr/>
          <a:lstStyle/>
          <a:p>
            <a:fld id="{109E7891-E9A7-440F-AE7B-9289B528B83D}" type="slidenum">
              <a:rPr lang="id-ID" smtClean="0"/>
              <a:t>‹#›</a:t>
            </a:fld>
            <a:endParaRPr lang="id-ID"/>
          </a:p>
        </p:txBody>
      </p:sp>
    </p:spTree>
    <p:extLst>
      <p:ext uri="{BB962C8B-B14F-4D97-AF65-F5344CB8AC3E}">
        <p14:creationId xmlns:p14="http://schemas.microsoft.com/office/powerpoint/2010/main" val="5578958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4E3F1EB-AA2D-4448-9DF6-3056C5D64D9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id-ID"/>
          </a:p>
        </p:txBody>
      </p:sp>
      <p:sp>
        <p:nvSpPr>
          <p:cNvPr id="3" name="Picture Placeholder 2">
            <a:extLst>
              <a:ext uri="{FF2B5EF4-FFF2-40B4-BE49-F238E27FC236}">
                <a16:creationId xmlns:a16="http://schemas.microsoft.com/office/drawing/2014/main" xmlns="" id="{772DDFCE-F77E-41B6-9C81-6EAAB8DAB4C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a:extLst>
              <a:ext uri="{FF2B5EF4-FFF2-40B4-BE49-F238E27FC236}">
                <a16:creationId xmlns:a16="http://schemas.microsoft.com/office/drawing/2014/main" xmlns="" id="{601588D4-112C-49D1-A9CA-B37A4B39BA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7B4E1E7B-AE13-4F40-87B9-6B444B26202C}"/>
              </a:ext>
            </a:extLst>
          </p:cNvPr>
          <p:cNvSpPr>
            <a:spLocks noGrp="1"/>
          </p:cNvSpPr>
          <p:nvPr>
            <p:ph type="dt" sz="half" idx="10"/>
          </p:nvPr>
        </p:nvSpPr>
        <p:spPr/>
        <p:txBody>
          <a:bodyPr/>
          <a:lstStyle/>
          <a:p>
            <a:fld id="{644D33E7-C1E4-4AA8-A502-C8C41194AA6F}" type="datetimeFigureOut">
              <a:rPr lang="id-ID" smtClean="0"/>
              <a:t>17/05/2022</a:t>
            </a:fld>
            <a:endParaRPr lang="id-ID"/>
          </a:p>
        </p:txBody>
      </p:sp>
      <p:sp>
        <p:nvSpPr>
          <p:cNvPr id="6" name="Footer Placeholder 5">
            <a:extLst>
              <a:ext uri="{FF2B5EF4-FFF2-40B4-BE49-F238E27FC236}">
                <a16:creationId xmlns:a16="http://schemas.microsoft.com/office/drawing/2014/main" xmlns="" id="{6BCE0F44-7FD0-4563-A74B-DDEE43775D2E}"/>
              </a:ext>
            </a:extLst>
          </p:cNvPr>
          <p:cNvSpPr>
            <a:spLocks noGrp="1"/>
          </p:cNvSpPr>
          <p:nvPr>
            <p:ph type="ftr" sz="quarter" idx="11"/>
          </p:nvPr>
        </p:nvSpPr>
        <p:spPr/>
        <p:txBody>
          <a:bodyPr/>
          <a:lstStyle/>
          <a:p>
            <a:endParaRPr lang="id-ID"/>
          </a:p>
        </p:txBody>
      </p:sp>
      <p:sp>
        <p:nvSpPr>
          <p:cNvPr id="7" name="Slide Number Placeholder 6">
            <a:extLst>
              <a:ext uri="{FF2B5EF4-FFF2-40B4-BE49-F238E27FC236}">
                <a16:creationId xmlns:a16="http://schemas.microsoft.com/office/drawing/2014/main" xmlns="" id="{1F214983-E3D9-4438-8841-475E04130769}"/>
              </a:ext>
            </a:extLst>
          </p:cNvPr>
          <p:cNvSpPr>
            <a:spLocks noGrp="1"/>
          </p:cNvSpPr>
          <p:nvPr>
            <p:ph type="sldNum" sz="quarter" idx="12"/>
          </p:nvPr>
        </p:nvSpPr>
        <p:spPr/>
        <p:txBody>
          <a:bodyPr/>
          <a:lstStyle/>
          <a:p>
            <a:fld id="{109E7891-E9A7-440F-AE7B-9289B528B83D}" type="slidenum">
              <a:rPr lang="id-ID" smtClean="0"/>
              <a:t>‹#›</a:t>
            </a:fld>
            <a:endParaRPr lang="id-ID"/>
          </a:p>
        </p:txBody>
      </p:sp>
    </p:spTree>
    <p:extLst>
      <p:ext uri="{BB962C8B-B14F-4D97-AF65-F5344CB8AC3E}">
        <p14:creationId xmlns:p14="http://schemas.microsoft.com/office/powerpoint/2010/main" val="26213329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4B5F1D2D-ADFC-44E8-98FE-E3CA5C8E640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id-ID"/>
          </a:p>
        </p:txBody>
      </p:sp>
      <p:sp>
        <p:nvSpPr>
          <p:cNvPr id="3" name="Text Placeholder 2">
            <a:extLst>
              <a:ext uri="{FF2B5EF4-FFF2-40B4-BE49-F238E27FC236}">
                <a16:creationId xmlns:a16="http://schemas.microsoft.com/office/drawing/2014/main" xmlns="" id="{BD176AED-2179-42CC-A0D2-8DF88B8FCB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xmlns="" id="{57CAC2AD-9BDD-4886-9AD1-13F52AF3E88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4D33E7-C1E4-4AA8-A502-C8C41194AA6F}" type="datetimeFigureOut">
              <a:rPr lang="id-ID" smtClean="0"/>
              <a:t>17/05/2022</a:t>
            </a:fld>
            <a:endParaRPr lang="id-ID"/>
          </a:p>
        </p:txBody>
      </p:sp>
      <p:sp>
        <p:nvSpPr>
          <p:cNvPr id="5" name="Footer Placeholder 4">
            <a:extLst>
              <a:ext uri="{FF2B5EF4-FFF2-40B4-BE49-F238E27FC236}">
                <a16:creationId xmlns:a16="http://schemas.microsoft.com/office/drawing/2014/main" xmlns="" id="{57B9C595-74C2-4F39-8023-82AF2771180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a:extLst>
              <a:ext uri="{FF2B5EF4-FFF2-40B4-BE49-F238E27FC236}">
                <a16:creationId xmlns:a16="http://schemas.microsoft.com/office/drawing/2014/main" xmlns="" id="{5CB5F5E9-A32D-4850-AF12-6283569A2AD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9E7891-E9A7-440F-AE7B-9289B528B83D}" type="slidenum">
              <a:rPr lang="id-ID" smtClean="0"/>
              <a:t>‹#›</a:t>
            </a:fld>
            <a:endParaRPr lang="id-ID"/>
          </a:p>
        </p:txBody>
      </p:sp>
    </p:spTree>
    <p:extLst>
      <p:ext uri="{BB962C8B-B14F-4D97-AF65-F5344CB8AC3E}">
        <p14:creationId xmlns:p14="http://schemas.microsoft.com/office/powerpoint/2010/main" val="21202999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E3C85D4-C798-4F4F-9CCD-C5877CA8F127}"/>
              </a:ext>
            </a:extLst>
          </p:cNvPr>
          <p:cNvSpPr>
            <a:spLocks noGrp="1"/>
          </p:cNvSpPr>
          <p:nvPr>
            <p:ph type="ctrTitle"/>
          </p:nvPr>
        </p:nvSpPr>
        <p:spPr/>
        <p:txBody>
          <a:bodyPr>
            <a:normAutofit fontScale="90000"/>
          </a:bodyPr>
          <a:lstStyle/>
          <a:p>
            <a:r>
              <a:rPr lang="id-ID" dirty="0"/>
              <a:t>PERMASALAHAN DALAM PENERAPAN TATA RUNG WILAYAH</a:t>
            </a:r>
          </a:p>
        </p:txBody>
      </p:sp>
      <p:sp>
        <p:nvSpPr>
          <p:cNvPr id="3" name="Subtitle 2">
            <a:extLst>
              <a:ext uri="{FF2B5EF4-FFF2-40B4-BE49-F238E27FC236}">
                <a16:creationId xmlns:a16="http://schemas.microsoft.com/office/drawing/2014/main" xmlns="" id="{EE4B0EF2-9056-4D3F-BB2B-3559B3066CAC}"/>
              </a:ext>
            </a:extLst>
          </p:cNvPr>
          <p:cNvSpPr>
            <a:spLocks noGrp="1"/>
          </p:cNvSpPr>
          <p:nvPr>
            <p:ph type="subTitle" idx="1"/>
          </p:nvPr>
        </p:nvSpPr>
        <p:spPr/>
        <p:txBody>
          <a:bodyPr/>
          <a:lstStyle/>
          <a:p>
            <a:endParaRPr lang="id-ID"/>
          </a:p>
        </p:txBody>
      </p:sp>
    </p:spTree>
    <p:extLst>
      <p:ext uri="{BB962C8B-B14F-4D97-AF65-F5344CB8AC3E}">
        <p14:creationId xmlns:p14="http://schemas.microsoft.com/office/powerpoint/2010/main" val="26174791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75B032E-21A3-4160-97B9-D816B69D96A0}"/>
              </a:ext>
            </a:extLst>
          </p:cNvPr>
          <p:cNvSpPr>
            <a:spLocks noGrp="1"/>
          </p:cNvSpPr>
          <p:nvPr>
            <p:ph type="title"/>
          </p:nvPr>
        </p:nvSpPr>
        <p:spPr/>
        <p:txBody>
          <a:bodyPr/>
          <a:lstStyle/>
          <a:p>
            <a:r>
              <a:rPr lang="id-ID" dirty="0"/>
              <a:t>3. Terjadinya penyimpangan pemanfaatan 	ruang</a:t>
            </a:r>
          </a:p>
        </p:txBody>
      </p:sp>
      <p:sp>
        <p:nvSpPr>
          <p:cNvPr id="3" name="Content Placeholder 2">
            <a:extLst>
              <a:ext uri="{FF2B5EF4-FFF2-40B4-BE49-F238E27FC236}">
                <a16:creationId xmlns:a16="http://schemas.microsoft.com/office/drawing/2014/main" xmlns="" id="{893CF067-73A0-4495-AF95-5DF4B10D713C}"/>
              </a:ext>
            </a:extLst>
          </p:cNvPr>
          <p:cNvSpPr>
            <a:spLocks noGrp="1"/>
          </p:cNvSpPr>
          <p:nvPr>
            <p:ph idx="1"/>
          </p:nvPr>
        </p:nvSpPr>
        <p:spPr/>
        <p:txBody>
          <a:bodyPr>
            <a:normAutofit lnSpcReduction="10000"/>
          </a:bodyPr>
          <a:lstStyle/>
          <a:p>
            <a:pPr marL="0" indent="0">
              <a:buNone/>
            </a:pPr>
            <a:r>
              <a:rPr lang="id-ID" sz="3600" dirty="0"/>
              <a:t>Penyimpangan ini terjadi akibat tidak konsisten dalam pengendlian pemanfaatan ruang. Bentuk pengendalian tersebut  antara lain :</a:t>
            </a:r>
          </a:p>
          <a:p>
            <a:r>
              <a:rPr lang="id-ID" sz="3600" dirty="0"/>
              <a:t>Pengaturan zonasi pemanfaatan ruang</a:t>
            </a:r>
          </a:p>
          <a:p>
            <a:r>
              <a:rPr lang="id-ID" sz="3600" dirty="0"/>
              <a:t>Peraturn perizinan</a:t>
            </a:r>
          </a:p>
          <a:p>
            <a:r>
              <a:rPr lang="id-ID" sz="3600" dirty="0"/>
              <a:t>Sanksi administrasi bagi pelanggaran</a:t>
            </a:r>
          </a:p>
          <a:p>
            <a:r>
              <a:rPr lang="id-ID" sz="3600" dirty="0"/>
              <a:t>Memberikan insentif bagi yang sesuai dengan rencana tata ruang.</a:t>
            </a:r>
          </a:p>
        </p:txBody>
      </p:sp>
    </p:spTree>
    <p:extLst>
      <p:ext uri="{BB962C8B-B14F-4D97-AF65-F5344CB8AC3E}">
        <p14:creationId xmlns:p14="http://schemas.microsoft.com/office/powerpoint/2010/main" val="27898770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CAF7E62-3E11-4CCD-A242-802A09D6C249}"/>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5D3740C3-AF78-4B9E-82DC-E77D46AB19F1}"/>
              </a:ext>
            </a:extLst>
          </p:cNvPr>
          <p:cNvSpPr>
            <a:spLocks noGrp="1"/>
          </p:cNvSpPr>
          <p:nvPr>
            <p:ph idx="1"/>
          </p:nvPr>
        </p:nvSpPr>
        <p:spPr/>
        <p:txBody>
          <a:bodyPr/>
          <a:lstStyle/>
          <a:p>
            <a:pPr marL="0" indent="0">
              <a:buNone/>
            </a:pPr>
            <a:r>
              <a:rPr lang="id-ID" sz="5400" dirty="0"/>
              <a:t>Penyimpangan ini diakibatkan oleh :</a:t>
            </a:r>
          </a:p>
          <a:p>
            <a:r>
              <a:rPr lang="id-ID" sz="5400" dirty="0"/>
              <a:t>Kebutuhan ruang yang tinggi</a:t>
            </a:r>
          </a:p>
          <a:p>
            <a:r>
              <a:rPr lang="id-ID" sz="5400" dirty="0"/>
              <a:t>Rendahnya penegakan hukum</a:t>
            </a:r>
          </a:p>
          <a:p>
            <a:r>
              <a:rPr lang="id-ID" sz="5400" dirty="0"/>
              <a:t>Mekanisme pengendaliannya belum jelas</a:t>
            </a:r>
          </a:p>
          <a:p>
            <a:endParaRPr lang="id-ID" dirty="0"/>
          </a:p>
        </p:txBody>
      </p:sp>
    </p:spTree>
    <p:extLst>
      <p:ext uri="{BB962C8B-B14F-4D97-AF65-F5344CB8AC3E}">
        <p14:creationId xmlns:p14="http://schemas.microsoft.com/office/powerpoint/2010/main" val="41949667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CDAD80F-7659-4CF0-A442-EC611AC54EBB}"/>
              </a:ext>
            </a:extLst>
          </p:cNvPr>
          <p:cNvSpPr>
            <a:spLocks noGrp="1"/>
          </p:cNvSpPr>
          <p:nvPr>
            <p:ph type="title"/>
          </p:nvPr>
        </p:nvSpPr>
        <p:spPr/>
        <p:txBody>
          <a:bodyPr/>
          <a:lstStyle/>
          <a:p>
            <a:r>
              <a:rPr lang="id-ID" dirty="0"/>
              <a:t>    4. Rendahnya partisipasi masyarakat dalam 				penataan ruang</a:t>
            </a:r>
          </a:p>
        </p:txBody>
      </p:sp>
      <p:sp>
        <p:nvSpPr>
          <p:cNvPr id="3" name="Content Placeholder 2">
            <a:extLst>
              <a:ext uri="{FF2B5EF4-FFF2-40B4-BE49-F238E27FC236}">
                <a16:creationId xmlns:a16="http://schemas.microsoft.com/office/drawing/2014/main" xmlns="" id="{70E4D364-355C-4CB6-AE23-F1331128A7E1}"/>
              </a:ext>
            </a:extLst>
          </p:cNvPr>
          <p:cNvSpPr>
            <a:spLocks noGrp="1"/>
          </p:cNvSpPr>
          <p:nvPr>
            <p:ph idx="1"/>
          </p:nvPr>
        </p:nvSpPr>
        <p:spPr/>
        <p:txBody>
          <a:bodyPr>
            <a:normAutofit fontScale="92500"/>
          </a:bodyPr>
          <a:lstStyle/>
          <a:p>
            <a:pPr marL="0" indent="0">
              <a:buNone/>
            </a:pPr>
            <a:r>
              <a:rPr lang="id-ID" sz="4000" dirty="0"/>
              <a:t>Masyarakat harus dilibatkan dalam penataan ruang yang berkaitan dengan hak dan kewajiban masyarakat.Masyarakat bukan objek dari pemanfaatan ruang, tetap masyarakat harus menjadi pelaku dalam pemanfaatan ruang. Dalam pemanfaatan ruang harus memperhatikan hak masyarakat dan menghargai kehidupan sosial budaya serta kearifan lokalyang berkembang dimansyarakat.</a:t>
            </a:r>
          </a:p>
        </p:txBody>
      </p:sp>
    </p:spTree>
    <p:extLst>
      <p:ext uri="{BB962C8B-B14F-4D97-AF65-F5344CB8AC3E}">
        <p14:creationId xmlns:p14="http://schemas.microsoft.com/office/powerpoint/2010/main" val="22400827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0C50541-F615-4C26-AD48-B3D6E469D53F}"/>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8770EDA8-83FE-4D88-A912-7071067F0EEC}"/>
              </a:ext>
            </a:extLst>
          </p:cNvPr>
          <p:cNvSpPr>
            <a:spLocks noGrp="1"/>
          </p:cNvSpPr>
          <p:nvPr>
            <p:ph idx="1"/>
          </p:nvPr>
        </p:nvSpPr>
        <p:spPr/>
        <p:txBody>
          <a:bodyPr>
            <a:normAutofit lnSpcReduction="10000"/>
          </a:bodyPr>
          <a:lstStyle/>
          <a:p>
            <a:pPr marL="0" indent="0">
              <a:buNone/>
            </a:pPr>
            <a:r>
              <a:rPr lang="id-ID" sz="4000" dirty="0"/>
              <a:t>Permasalahan dalam pemanfaatan ruang tentu saja menimbulkan berbagai dampak seperti :</a:t>
            </a:r>
          </a:p>
          <a:p>
            <a:pPr marL="0" indent="0">
              <a:buNone/>
            </a:pPr>
            <a:r>
              <a:rPr lang="id-ID" sz="4000" dirty="0"/>
              <a:t>1. Kerusakan lingkungan. Akibat ketidakselarasan antara kepentingan ekonomi dan kelestarian lingkungan , Pembangunan tidak memperhatikan daya dukung lingkungan sehiggamenimbulkan berbagai bencana seperti : banjir, longsor, Kebakaran hutan, kekeringan </a:t>
            </a:r>
          </a:p>
        </p:txBody>
      </p:sp>
    </p:spTree>
    <p:extLst>
      <p:ext uri="{BB962C8B-B14F-4D97-AF65-F5344CB8AC3E}">
        <p14:creationId xmlns:p14="http://schemas.microsoft.com/office/powerpoint/2010/main" val="16864089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5ED1C5F-517B-400F-BC0B-E4675F751376}"/>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62B1CB59-1A12-4C18-8219-09E149B4EF1C}"/>
              </a:ext>
            </a:extLst>
          </p:cNvPr>
          <p:cNvSpPr>
            <a:spLocks noGrp="1"/>
          </p:cNvSpPr>
          <p:nvPr>
            <p:ph idx="1"/>
          </p:nvPr>
        </p:nvSpPr>
        <p:spPr/>
        <p:txBody>
          <a:bodyPr/>
          <a:lstStyle/>
          <a:p>
            <a:pPr marL="0" indent="0">
              <a:buNone/>
            </a:pPr>
            <a:r>
              <a:rPr lang="id-ID" dirty="0"/>
              <a:t>2. Ketimpangan wilayahKetimpangan yang terjadi seperti:</a:t>
            </a:r>
          </a:p>
          <a:p>
            <a:pPr marL="0" indent="0">
              <a:buNone/>
            </a:pPr>
            <a:r>
              <a:rPr lang="id-ID" dirty="0"/>
              <a:t>Ketimpangan antara desa dengan Kota</a:t>
            </a:r>
          </a:p>
          <a:p>
            <a:pPr marL="0" indent="0">
              <a:buNone/>
            </a:pPr>
            <a:r>
              <a:rPr lang="id-ID" dirty="0"/>
              <a:t>Pulau Jawa dengan Luar pulau Jawa</a:t>
            </a:r>
          </a:p>
          <a:p>
            <a:pPr marL="0" indent="0">
              <a:buNone/>
            </a:pPr>
            <a:r>
              <a:rPr lang="id-ID" dirty="0"/>
              <a:t>Pusat dan daerah</a:t>
            </a:r>
          </a:p>
          <a:p>
            <a:pPr marL="0" indent="0">
              <a:buNone/>
            </a:pPr>
            <a:r>
              <a:rPr lang="id-ID" dirty="0"/>
              <a:t>Ketimpangan ini memunculkan permasalahan baru seperti : </a:t>
            </a:r>
          </a:p>
          <a:p>
            <a:pPr marL="0" indent="0">
              <a:buNone/>
            </a:pPr>
            <a:r>
              <a:rPr lang="id-ID" dirty="0"/>
              <a:t>Urbanisasi, Perkembangan pinggiran kota yang tidak terarah, Berbagai masalah perkotaan seperti : kemiskinan, pemukiman kumuh, Kesemrautan , terbatasnya ruang terbuka hijau, dan kemacetan lalulintas</a:t>
            </a:r>
          </a:p>
          <a:p>
            <a:pPr marL="0" indent="0">
              <a:buNone/>
            </a:pPr>
            <a:endParaRPr lang="id-ID" dirty="0"/>
          </a:p>
          <a:p>
            <a:pPr marL="0" indent="0">
              <a:buNone/>
            </a:pPr>
            <a:endParaRPr lang="id-ID" dirty="0"/>
          </a:p>
          <a:p>
            <a:endParaRPr lang="id-ID" dirty="0"/>
          </a:p>
        </p:txBody>
      </p:sp>
    </p:spTree>
    <p:extLst>
      <p:ext uri="{BB962C8B-B14F-4D97-AF65-F5344CB8AC3E}">
        <p14:creationId xmlns:p14="http://schemas.microsoft.com/office/powerpoint/2010/main" val="28740668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69ED192-2CFE-421F-9C49-55FF1E3E7BCC}"/>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55317D5B-CDEE-4F63-A57D-F4A757054E49}"/>
              </a:ext>
            </a:extLst>
          </p:cNvPr>
          <p:cNvSpPr>
            <a:spLocks noGrp="1"/>
          </p:cNvSpPr>
          <p:nvPr>
            <p:ph idx="1"/>
          </p:nvPr>
        </p:nvSpPr>
        <p:spPr/>
        <p:txBody>
          <a:bodyPr/>
          <a:lstStyle/>
          <a:p>
            <a:pPr marL="0" indent="0">
              <a:buNone/>
            </a:pPr>
            <a:r>
              <a:rPr lang="id-ID" sz="4800" dirty="0"/>
              <a:t>3. Kesenjakan sosial ekonomi . Akibat akses terhadap pemanfaatan ruang yang tidak seimbang mengakibatkan orang kaya semakin kaya, dan orang miskin semakin miskin.</a:t>
            </a:r>
          </a:p>
          <a:p>
            <a:endParaRPr lang="id-ID" dirty="0"/>
          </a:p>
        </p:txBody>
      </p:sp>
    </p:spTree>
    <p:extLst>
      <p:ext uri="{BB962C8B-B14F-4D97-AF65-F5344CB8AC3E}">
        <p14:creationId xmlns:p14="http://schemas.microsoft.com/office/powerpoint/2010/main" val="23912517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ACC6490-2B77-4536-A42D-E4B90DBCCDAF}"/>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0AE59D24-907B-486D-9119-1D8786194421}"/>
              </a:ext>
            </a:extLst>
          </p:cNvPr>
          <p:cNvSpPr>
            <a:spLocks noGrp="1"/>
          </p:cNvSpPr>
          <p:nvPr>
            <p:ph idx="1"/>
          </p:nvPr>
        </p:nvSpPr>
        <p:spPr/>
        <p:txBody>
          <a:bodyPr>
            <a:normAutofit lnSpcReduction="10000"/>
          </a:bodyPr>
          <a:lstStyle/>
          <a:p>
            <a:pPr marL="0" indent="0">
              <a:buNone/>
            </a:pPr>
            <a:r>
              <a:rPr lang="id-ID" sz="4000" dirty="0"/>
              <a:t>Konversi lahan. Konversi lahan dapat diartikan sebagai berubahnya fungsi sebagian lahan atau seluruh kawasan dari fungsinya semula. </a:t>
            </a:r>
          </a:p>
          <a:p>
            <a:pPr marL="0" indent="0">
              <a:buNone/>
            </a:pPr>
            <a:r>
              <a:rPr lang="id-ID" sz="4000" dirty="0"/>
              <a:t>Misalnya dari kawasan hutan lindung menjadi kawasan budi daya dengan alasan meningkatkan pendapatan asli daerah,tetapi tidak memikirkan bahwa hal tersebut  dapat meningkatkan keruskan hutan </a:t>
            </a:r>
          </a:p>
          <a:p>
            <a:endParaRPr lang="id-ID" dirty="0"/>
          </a:p>
        </p:txBody>
      </p:sp>
    </p:spTree>
    <p:extLst>
      <p:ext uri="{BB962C8B-B14F-4D97-AF65-F5344CB8AC3E}">
        <p14:creationId xmlns:p14="http://schemas.microsoft.com/office/powerpoint/2010/main" val="30037844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0BF6AD0-8CD0-4ECE-83A7-CA1EAFDC98CE}"/>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4A191684-0EC0-4604-92FC-96BA3D50029E}"/>
              </a:ext>
            </a:extLst>
          </p:cNvPr>
          <p:cNvSpPr>
            <a:spLocks noGrp="1"/>
          </p:cNvSpPr>
          <p:nvPr>
            <p:ph idx="1"/>
          </p:nvPr>
        </p:nvSpPr>
        <p:spPr/>
        <p:txBody>
          <a:bodyPr>
            <a:normAutofit/>
          </a:bodyPr>
          <a:lstStyle/>
          <a:p>
            <a:pPr marL="0" indent="0">
              <a:buNone/>
            </a:pPr>
            <a:r>
              <a:rPr lang="id-ID" sz="4800" dirty="0"/>
              <a:t>Konversi lahan dapat membuat hilangnya lahan pertanian yang subur akibat pembangunan industri dan pemukiman.</a:t>
            </a:r>
          </a:p>
        </p:txBody>
      </p:sp>
    </p:spTree>
    <p:extLst>
      <p:ext uri="{BB962C8B-B14F-4D97-AF65-F5344CB8AC3E}">
        <p14:creationId xmlns:p14="http://schemas.microsoft.com/office/powerpoint/2010/main" val="26947037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24140F9-C4C4-4ADE-81C4-162EED8FF72B}"/>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6CB22975-5374-4181-A663-78646D3FDD3C}"/>
              </a:ext>
            </a:extLst>
          </p:cNvPr>
          <p:cNvSpPr>
            <a:spLocks noGrp="1"/>
          </p:cNvSpPr>
          <p:nvPr>
            <p:ph idx="1"/>
          </p:nvPr>
        </p:nvSpPr>
        <p:spPr/>
        <p:txBody>
          <a:bodyPr>
            <a:normAutofit fontScale="92500"/>
          </a:bodyPr>
          <a:lstStyle/>
          <a:p>
            <a:pPr marL="0" indent="0">
              <a:buNone/>
            </a:pPr>
            <a:r>
              <a:rPr lang="id-ID" sz="4400" dirty="0"/>
              <a:t>Upaya uantuk mengatasi semua permasalahan tersebut  pembangunan harus menggunakan pendekatan wilayah  ( regional )</a:t>
            </a:r>
          </a:p>
          <a:p>
            <a:pPr marL="0" indent="0">
              <a:buNone/>
            </a:pPr>
            <a:r>
              <a:rPr lang="id-ID" sz="4400" dirty="0"/>
              <a:t>Pendekatan regional  merupakan pendekatan yang terintegrasi antar sektor dalam suatu wilayah. Sehingga tidak muncul adanya kepentingn antasektor</a:t>
            </a:r>
            <a:r>
              <a:rPr lang="id-ID" dirty="0"/>
              <a:t>.</a:t>
            </a:r>
          </a:p>
        </p:txBody>
      </p:sp>
    </p:spTree>
    <p:extLst>
      <p:ext uri="{BB962C8B-B14F-4D97-AF65-F5344CB8AC3E}">
        <p14:creationId xmlns:p14="http://schemas.microsoft.com/office/powerpoint/2010/main" val="20382473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B41D438-8C1B-45D5-A092-86F28EF32BC1}"/>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9D44E6C4-1377-42F6-9A5D-22E3FC1E5570}"/>
              </a:ext>
            </a:extLst>
          </p:cNvPr>
          <p:cNvSpPr>
            <a:spLocks noGrp="1"/>
          </p:cNvSpPr>
          <p:nvPr>
            <p:ph idx="1"/>
          </p:nvPr>
        </p:nvSpPr>
        <p:spPr/>
        <p:txBody>
          <a:bodyPr/>
          <a:lstStyle/>
          <a:p>
            <a:endParaRPr lang="id-ID"/>
          </a:p>
        </p:txBody>
      </p:sp>
    </p:spTree>
    <p:extLst>
      <p:ext uri="{BB962C8B-B14F-4D97-AF65-F5344CB8AC3E}">
        <p14:creationId xmlns:p14="http://schemas.microsoft.com/office/powerpoint/2010/main" val="29705394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4DE9F38-80ED-4776-9FC8-9A8FE2864DF9}"/>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A65C6EDC-DE92-4BF4-A3F3-5960F6D8D9EE}"/>
              </a:ext>
            </a:extLst>
          </p:cNvPr>
          <p:cNvSpPr>
            <a:spLocks noGrp="1"/>
          </p:cNvSpPr>
          <p:nvPr>
            <p:ph idx="1"/>
          </p:nvPr>
        </p:nvSpPr>
        <p:spPr/>
        <p:txBody>
          <a:bodyPr>
            <a:normAutofit lnSpcReduction="10000"/>
          </a:bodyPr>
          <a:lstStyle/>
          <a:p>
            <a:pPr marL="0" indent="0">
              <a:buNone/>
            </a:pPr>
            <a:r>
              <a:rPr lang="id-ID" sz="3600" dirty="0"/>
              <a:t>Kesesuaian rencana tata ruang wilayah dengan pembangunan yang dilaksanakan merupakan bagian dari pembangunan yang berkelanjutan . Dengan adanya rencana tata ruang wilayah diharapkan dapat terwujud kondisi ruang wilayah yang nyaman, produktif, dan berkelanjutan.Kondisi tersebut akan menciptakan keseimbangan antar wilayah daan dapat meningkatkan kesejahteraan </a:t>
            </a:r>
          </a:p>
          <a:p>
            <a:pPr marL="0" indent="0">
              <a:buNone/>
            </a:pPr>
            <a:r>
              <a:rPr lang="id-ID" sz="3600" dirty="0"/>
              <a:t>masyarakat. </a:t>
            </a:r>
          </a:p>
        </p:txBody>
      </p:sp>
    </p:spTree>
    <p:extLst>
      <p:ext uri="{BB962C8B-B14F-4D97-AF65-F5344CB8AC3E}">
        <p14:creationId xmlns:p14="http://schemas.microsoft.com/office/powerpoint/2010/main" val="15870064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4AF7BC7-93DA-46FB-96E7-639770EFB2C4}"/>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425B0C19-5B08-4645-870D-F27DA3864754}"/>
              </a:ext>
            </a:extLst>
          </p:cNvPr>
          <p:cNvSpPr>
            <a:spLocks noGrp="1"/>
          </p:cNvSpPr>
          <p:nvPr>
            <p:ph idx="1"/>
          </p:nvPr>
        </p:nvSpPr>
        <p:spPr/>
        <p:txBody>
          <a:bodyPr/>
          <a:lstStyle/>
          <a:p>
            <a:endParaRPr lang="id-ID"/>
          </a:p>
        </p:txBody>
      </p:sp>
    </p:spTree>
    <p:extLst>
      <p:ext uri="{BB962C8B-B14F-4D97-AF65-F5344CB8AC3E}">
        <p14:creationId xmlns:p14="http://schemas.microsoft.com/office/powerpoint/2010/main" val="9105075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E0A9259-18F2-4514-9236-58B63FAA207F}"/>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7B48F661-FE9F-440D-B77E-CCCB5B902C87}"/>
              </a:ext>
            </a:extLst>
          </p:cNvPr>
          <p:cNvSpPr>
            <a:spLocks noGrp="1"/>
          </p:cNvSpPr>
          <p:nvPr>
            <p:ph idx="1"/>
          </p:nvPr>
        </p:nvSpPr>
        <p:spPr/>
        <p:txBody>
          <a:bodyPr/>
          <a:lstStyle/>
          <a:p>
            <a:endParaRPr lang="id-ID"/>
          </a:p>
        </p:txBody>
      </p:sp>
    </p:spTree>
    <p:extLst>
      <p:ext uri="{BB962C8B-B14F-4D97-AF65-F5344CB8AC3E}">
        <p14:creationId xmlns:p14="http://schemas.microsoft.com/office/powerpoint/2010/main" val="40736244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2630960-E2CF-4651-A101-77D1734A9E18}"/>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CEB5DC59-47BE-43C7-AD97-368285E448D7}"/>
              </a:ext>
            </a:extLst>
          </p:cNvPr>
          <p:cNvSpPr>
            <a:spLocks noGrp="1"/>
          </p:cNvSpPr>
          <p:nvPr>
            <p:ph idx="1"/>
          </p:nvPr>
        </p:nvSpPr>
        <p:spPr/>
        <p:txBody>
          <a:bodyPr/>
          <a:lstStyle/>
          <a:p>
            <a:endParaRPr lang="id-ID"/>
          </a:p>
        </p:txBody>
      </p:sp>
    </p:spTree>
    <p:extLst>
      <p:ext uri="{BB962C8B-B14F-4D97-AF65-F5344CB8AC3E}">
        <p14:creationId xmlns:p14="http://schemas.microsoft.com/office/powerpoint/2010/main" val="20504142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CE08E28-D2D9-496B-9AD2-7E2534AAFD33}"/>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21B53351-052B-462B-B5B4-BAA928EE82A3}"/>
              </a:ext>
            </a:extLst>
          </p:cNvPr>
          <p:cNvSpPr>
            <a:spLocks noGrp="1"/>
          </p:cNvSpPr>
          <p:nvPr>
            <p:ph idx="1"/>
          </p:nvPr>
        </p:nvSpPr>
        <p:spPr/>
        <p:txBody>
          <a:bodyPr/>
          <a:lstStyle/>
          <a:p>
            <a:endParaRPr lang="id-ID"/>
          </a:p>
        </p:txBody>
      </p:sp>
    </p:spTree>
    <p:extLst>
      <p:ext uri="{BB962C8B-B14F-4D97-AF65-F5344CB8AC3E}">
        <p14:creationId xmlns:p14="http://schemas.microsoft.com/office/powerpoint/2010/main" val="25871309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BF71584-278A-422E-9BE7-3146AFECF690}"/>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86B4E057-8965-46E3-BF68-4A788410176D}"/>
              </a:ext>
            </a:extLst>
          </p:cNvPr>
          <p:cNvSpPr>
            <a:spLocks noGrp="1"/>
          </p:cNvSpPr>
          <p:nvPr>
            <p:ph idx="1"/>
          </p:nvPr>
        </p:nvSpPr>
        <p:spPr/>
        <p:txBody>
          <a:bodyPr/>
          <a:lstStyle/>
          <a:p>
            <a:endParaRPr lang="id-ID"/>
          </a:p>
        </p:txBody>
      </p:sp>
    </p:spTree>
    <p:extLst>
      <p:ext uri="{BB962C8B-B14F-4D97-AF65-F5344CB8AC3E}">
        <p14:creationId xmlns:p14="http://schemas.microsoft.com/office/powerpoint/2010/main" val="14501630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06595B6-BEF6-4CF2-8887-A0488E3DD5A6}"/>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99589CBC-0912-4BD6-B543-A86B2BBCC856}"/>
              </a:ext>
            </a:extLst>
          </p:cNvPr>
          <p:cNvSpPr>
            <a:spLocks noGrp="1"/>
          </p:cNvSpPr>
          <p:nvPr>
            <p:ph idx="1"/>
          </p:nvPr>
        </p:nvSpPr>
        <p:spPr/>
        <p:txBody>
          <a:bodyPr/>
          <a:lstStyle/>
          <a:p>
            <a:endParaRPr lang="id-ID"/>
          </a:p>
        </p:txBody>
      </p:sp>
    </p:spTree>
    <p:extLst>
      <p:ext uri="{BB962C8B-B14F-4D97-AF65-F5344CB8AC3E}">
        <p14:creationId xmlns:p14="http://schemas.microsoft.com/office/powerpoint/2010/main" val="24285800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FEE9A4C-4CED-419A-B552-53B827D60858}"/>
              </a:ext>
            </a:extLst>
          </p:cNvPr>
          <p:cNvSpPr>
            <a:spLocks noGrp="1"/>
          </p:cNvSpPr>
          <p:nvPr>
            <p:ph type="title"/>
          </p:nvPr>
        </p:nvSpPr>
        <p:spPr/>
        <p:txBody>
          <a:bodyPr/>
          <a:lstStyle/>
          <a:p>
            <a:endParaRPr lang="id-ID" dirty="0"/>
          </a:p>
        </p:txBody>
      </p:sp>
      <p:sp>
        <p:nvSpPr>
          <p:cNvPr id="3" name="Content Placeholder 2">
            <a:extLst>
              <a:ext uri="{FF2B5EF4-FFF2-40B4-BE49-F238E27FC236}">
                <a16:creationId xmlns:a16="http://schemas.microsoft.com/office/drawing/2014/main" xmlns="" id="{4047CF50-57B3-454E-8D16-E644A27F76FF}"/>
              </a:ext>
            </a:extLst>
          </p:cNvPr>
          <p:cNvSpPr>
            <a:spLocks noGrp="1"/>
          </p:cNvSpPr>
          <p:nvPr>
            <p:ph idx="1"/>
          </p:nvPr>
        </p:nvSpPr>
        <p:spPr/>
        <p:txBody>
          <a:bodyPr>
            <a:normAutofit lnSpcReduction="10000"/>
          </a:bodyPr>
          <a:lstStyle/>
          <a:p>
            <a:pPr marL="0" indent="0">
              <a:buNone/>
            </a:pPr>
            <a:r>
              <a:rPr lang="id-ID" sz="3600" dirty="0"/>
              <a:t>Akan tetapi dalam pelaksanaannya terdapat permasalahan dalam penerapan tata ruang wilayah di indonesia seperti</a:t>
            </a:r>
            <a:r>
              <a:rPr lang="id-ID" dirty="0"/>
              <a:t>:</a:t>
            </a:r>
          </a:p>
          <a:p>
            <a:pPr marL="514350" indent="-514350">
              <a:buAutoNum type="arabicPeriod"/>
            </a:pPr>
            <a:r>
              <a:rPr lang="id-ID" sz="3600" dirty="0"/>
              <a:t>Terjadinya konflik kepentingan antar sektor</a:t>
            </a:r>
          </a:p>
          <a:p>
            <a:pPr marL="0" indent="0">
              <a:buNone/>
            </a:pPr>
            <a:r>
              <a:rPr lang="id-ID" sz="3600" dirty="0"/>
              <a:t>2. Terjadinya ketidakselarasan dalam pemanfaatan ruan</a:t>
            </a:r>
          </a:p>
          <a:p>
            <a:pPr marL="0" indent="0">
              <a:buNone/>
            </a:pPr>
            <a:r>
              <a:rPr lang="id-ID" sz="3600" dirty="0"/>
              <a:t>3. Terjadinya penyimpangan pemanfaatan ruang</a:t>
            </a:r>
          </a:p>
          <a:p>
            <a:pPr marL="0" indent="0">
              <a:buNone/>
            </a:pPr>
            <a:r>
              <a:rPr lang="id-ID" sz="3600" dirty="0"/>
              <a:t>4. Rendahnya  partisipasi masyarakat dalam penataan ruang</a:t>
            </a:r>
          </a:p>
          <a:p>
            <a:pPr marL="0" indent="0">
              <a:buNone/>
            </a:pPr>
            <a:endParaRPr lang="id-ID" dirty="0"/>
          </a:p>
        </p:txBody>
      </p:sp>
    </p:spTree>
    <p:extLst>
      <p:ext uri="{BB962C8B-B14F-4D97-AF65-F5344CB8AC3E}">
        <p14:creationId xmlns:p14="http://schemas.microsoft.com/office/powerpoint/2010/main" val="26317926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E57EF0E-8E66-4CC0-B7B6-2C4F9B0F60DF}"/>
              </a:ext>
            </a:extLst>
          </p:cNvPr>
          <p:cNvSpPr>
            <a:spLocks noGrp="1"/>
          </p:cNvSpPr>
          <p:nvPr>
            <p:ph type="title"/>
          </p:nvPr>
        </p:nvSpPr>
        <p:spPr/>
        <p:txBody>
          <a:bodyPr>
            <a:normAutofit fontScale="90000"/>
          </a:bodyPr>
          <a:lstStyle/>
          <a:p>
            <a:r>
              <a:rPr lang="id-ID" dirty="0"/>
              <a:t/>
            </a:r>
            <a:br>
              <a:rPr lang="id-ID" dirty="0"/>
            </a:br>
            <a:r>
              <a:rPr lang="id-ID" dirty="0"/>
              <a:t>Terjadinya konflik kepentingan antar sektor</a:t>
            </a:r>
            <a:br>
              <a:rPr lang="id-ID" dirty="0"/>
            </a:br>
            <a:endParaRPr lang="id-ID" dirty="0"/>
          </a:p>
        </p:txBody>
      </p:sp>
      <p:sp>
        <p:nvSpPr>
          <p:cNvPr id="3" name="Content Placeholder 2">
            <a:extLst>
              <a:ext uri="{FF2B5EF4-FFF2-40B4-BE49-F238E27FC236}">
                <a16:creationId xmlns:a16="http://schemas.microsoft.com/office/drawing/2014/main" xmlns="" id="{7963AB52-B041-4CF6-89DC-373A92A70CD1}"/>
              </a:ext>
            </a:extLst>
          </p:cNvPr>
          <p:cNvSpPr>
            <a:spLocks noGrp="1"/>
          </p:cNvSpPr>
          <p:nvPr>
            <p:ph idx="1"/>
          </p:nvPr>
        </p:nvSpPr>
        <p:spPr/>
        <p:txBody>
          <a:bodyPr/>
          <a:lstStyle/>
          <a:p>
            <a:r>
              <a:rPr lang="id-ID" sz="4800" dirty="0"/>
              <a:t>Konflik antar sektor seperti antar sektor:</a:t>
            </a:r>
          </a:p>
          <a:p>
            <a:r>
              <a:rPr lang="id-ID" sz="4800" dirty="0"/>
              <a:t> kehutanan dan pertambangan</a:t>
            </a:r>
          </a:p>
          <a:p>
            <a:r>
              <a:rPr lang="id-ID" sz="4800" dirty="0"/>
              <a:t>Kehutanan dan perkebunan</a:t>
            </a:r>
          </a:p>
          <a:p>
            <a:r>
              <a:rPr lang="id-ID" sz="4800" dirty="0"/>
              <a:t>Pertanian dan pengembang prasarana wilayah</a:t>
            </a:r>
          </a:p>
          <a:p>
            <a:endParaRPr lang="id-ID" sz="4800" dirty="0"/>
          </a:p>
          <a:p>
            <a:endParaRPr lang="id-ID" dirty="0"/>
          </a:p>
        </p:txBody>
      </p:sp>
    </p:spTree>
    <p:extLst>
      <p:ext uri="{BB962C8B-B14F-4D97-AF65-F5344CB8AC3E}">
        <p14:creationId xmlns:p14="http://schemas.microsoft.com/office/powerpoint/2010/main" val="41555916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BBEF2C7-42B6-4E0F-9EDE-DF9CA2F56BD4}"/>
              </a:ext>
            </a:extLst>
          </p:cNvPr>
          <p:cNvSpPr>
            <a:spLocks noGrp="1"/>
          </p:cNvSpPr>
          <p:nvPr>
            <p:ph type="title"/>
          </p:nvPr>
        </p:nvSpPr>
        <p:spPr/>
        <p:txBody>
          <a:bodyPr/>
          <a:lstStyle/>
          <a:p>
            <a:endParaRPr lang="id-ID" dirty="0"/>
          </a:p>
        </p:txBody>
      </p:sp>
      <p:sp>
        <p:nvSpPr>
          <p:cNvPr id="3" name="Content Placeholder 2">
            <a:extLst>
              <a:ext uri="{FF2B5EF4-FFF2-40B4-BE49-F238E27FC236}">
                <a16:creationId xmlns:a16="http://schemas.microsoft.com/office/drawing/2014/main" xmlns="" id="{31D80F81-6D25-4C7D-B492-E30D0E81267F}"/>
              </a:ext>
            </a:extLst>
          </p:cNvPr>
          <p:cNvSpPr>
            <a:spLocks noGrp="1"/>
          </p:cNvSpPr>
          <p:nvPr>
            <p:ph idx="1"/>
          </p:nvPr>
        </p:nvSpPr>
        <p:spPr/>
        <p:txBody>
          <a:bodyPr>
            <a:normAutofit/>
          </a:bodyPr>
          <a:lstStyle/>
          <a:p>
            <a:pPr marL="0" indent="0">
              <a:buNone/>
            </a:pPr>
            <a:r>
              <a:rPr lang="id-ID" sz="4000" dirty="0"/>
              <a:t>Contoh kpnflik tersebut seperti : </a:t>
            </a:r>
          </a:p>
          <a:p>
            <a:pPr>
              <a:buFont typeface="Wingdings" panose="05000000000000000000" pitchFamily="2" charset="2"/>
              <a:buChar char="v"/>
            </a:pPr>
            <a:r>
              <a:rPr lang="id-ID" sz="4000" dirty="0"/>
              <a:t> Izin pertambangan di kawasan hutan, </a:t>
            </a:r>
          </a:p>
          <a:p>
            <a:pPr>
              <a:buFont typeface="Wingdings" panose="05000000000000000000" pitchFamily="2" charset="2"/>
              <a:buChar char="v"/>
            </a:pPr>
            <a:r>
              <a:rPr lang="id-ID" sz="4000" dirty="0"/>
              <a:t> izin pembukaan perkebunan di kawasan hutan,</a:t>
            </a:r>
          </a:p>
          <a:p>
            <a:pPr>
              <a:buFont typeface="Wingdings" panose="05000000000000000000" pitchFamily="2" charset="2"/>
              <a:buChar char="v"/>
            </a:pPr>
            <a:r>
              <a:rPr lang="id-ID" sz="4000" dirty="0"/>
              <a:t>  Alih fungsi lahan pertanian menjadi kawasan   	industri</a:t>
            </a:r>
          </a:p>
        </p:txBody>
      </p:sp>
    </p:spTree>
    <p:extLst>
      <p:ext uri="{BB962C8B-B14F-4D97-AF65-F5344CB8AC3E}">
        <p14:creationId xmlns:p14="http://schemas.microsoft.com/office/powerpoint/2010/main" val="21305988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3EC727C-E561-4211-9F41-457B7F3A3437}"/>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983EE21B-6400-497A-BD4F-2CCBE52BE9E5}"/>
              </a:ext>
            </a:extLst>
          </p:cNvPr>
          <p:cNvSpPr>
            <a:spLocks noGrp="1"/>
          </p:cNvSpPr>
          <p:nvPr>
            <p:ph idx="1"/>
          </p:nvPr>
        </p:nvSpPr>
        <p:spPr/>
        <p:txBody>
          <a:bodyPr/>
          <a:lstStyle/>
          <a:p>
            <a:pPr marL="0" indent="0">
              <a:buNone/>
            </a:pPr>
            <a:r>
              <a:rPr lang="id-ID" sz="4000" dirty="0"/>
              <a:t>Munculnya keterbatasan ruang menyebabkan setiap sektor akan mendahulukan kepentingannya  sehingga muncul konflik antarsektor.</a:t>
            </a:r>
          </a:p>
          <a:p>
            <a:pPr marL="0" indent="0">
              <a:buNone/>
            </a:pPr>
            <a:r>
              <a:rPr lang="id-ID" sz="4000" dirty="0"/>
              <a:t>Akibatnya pembangunan hanya diarahkan untuk tujuan jangka pendek, bukan untuk tujuan jangka panjang yang berkelanjutan</a:t>
            </a:r>
            <a:r>
              <a:rPr lang="id-ID" dirty="0"/>
              <a:t>.</a:t>
            </a:r>
          </a:p>
        </p:txBody>
      </p:sp>
    </p:spTree>
    <p:extLst>
      <p:ext uri="{BB962C8B-B14F-4D97-AF65-F5344CB8AC3E}">
        <p14:creationId xmlns:p14="http://schemas.microsoft.com/office/powerpoint/2010/main" val="11873124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968FBAB-51AE-4C32-A529-E3B1D6276C91}"/>
              </a:ext>
            </a:extLst>
          </p:cNvPr>
          <p:cNvSpPr>
            <a:spLocks noGrp="1"/>
          </p:cNvSpPr>
          <p:nvPr>
            <p:ph type="title"/>
          </p:nvPr>
        </p:nvSpPr>
        <p:spPr/>
        <p:txBody>
          <a:bodyPr/>
          <a:lstStyle/>
          <a:p>
            <a:r>
              <a:rPr lang="id-ID" dirty="0"/>
              <a:t>        2. Terjadinya ketidakselarasan dalam 			pemanfaatan ruang</a:t>
            </a:r>
          </a:p>
        </p:txBody>
      </p:sp>
      <p:sp>
        <p:nvSpPr>
          <p:cNvPr id="3" name="Content Placeholder 2">
            <a:extLst>
              <a:ext uri="{FF2B5EF4-FFF2-40B4-BE49-F238E27FC236}">
                <a16:creationId xmlns:a16="http://schemas.microsoft.com/office/drawing/2014/main" xmlns="" id="{3A42D5D0-38E8-4C2B-8083-E2BB47E37563}"/>
              </a:ext>
            </a:extLst>
          </p:cNvPr>
          <p:cNvSpPr>
            <a:spLocks noGrp="1"/>
          </p:cNvSpPr>
          <p:nvPr>
            <p:ph idx="1"/>
          </p:nvPr>
        </p:nvSpPr>
        <p:spPr/>
        <p:txBody>
          <a:bodyPr>
            <a:normAutofit lnSpcReduction="10000"/>
          </a:bodyPr>
          <a:lstStyle/>
          <a:p>
            <a:pPr marL="0" indent="0">
              <a:buNone/>
            </a:pPr>
            <a:r>
              <a:rPr lang="id-ID" sz="4800" dirty="0"/>
              <a:t>Ketidakselarasan maksudnya antara kepentingan manusia dalam pembangunan dan daya dukung lingkungan alam pada suatu wilayah .Ketidakselarasan juga dapat terjadi antara kepentingan ekonomi dan kelestarian lingkungn . </a:t>
            </a:r>
          </a:p>
        </p:txBody>
      </p:sp>
    </p:spTree>
    <p:extLst>
      <p:ext uri="{BB962C8B-B14F-4D97-AF65-F5344CB8AC3E}">
        <p14:creationId xmlns:p14="http://schemas.microsoft.com/office/powerpoint/2010/main" val="36014482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653A655-DF66-43D1-986D-F42373D7CC83}"/>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90D57493-EAF1-4C92-ADBC-141A78925051}"/>
              </a:ext>
            </a:extLst>
          </p:cNvPr>
          <p:cNvSpPr>
            <a:spLocks noGrp="1"/>
          </p:cNvSpPr>
          <p:nvPr>
            <p:ph idx="1"/>
          </p:nvPr>
        </p:nvSpPr>
        <p:spPr/>
        <p:txBody>
          <a:bodyPr>
            <a:normAutofit fontScale="92500"/>
          </a:bodyPr>
          <a:lstStyle/>
          <a:p>
            <a:pPr marL="0" indent="0">
              <a:buNone/>
            </a:pPr>
            <a:r>
              <a:rPr lang="id-ID" sz="4000" dirty="0"/>
              <a:t>Ketidak selarasan ini dapat disebabkan oleh lemahnya kontrol dan pengawasan dalam pelaksanaan pembangunan.Untuk mengetahui ketidakselarasan dalam pemanfaatan ruang di lapangan dengan rencana tata ruang wilayah , perlu dilakukan PEMETAAN . Melalui pemetaan ini dapat dilihat penggunaan lahan yang sesuai dan yang tidak sesuai  dengan rencana tata ruang wilayah.</a:t>
            </a:r>
          </a:p>
        </p:txBody>
      </p:sp>
    </p:spTree>
    <p:extLst>
      <p:ext uri="{BB962C8B-B14F-4D97-AF65-F5344CB8AC3E}">
        <p14:creationId xmlns:p14="http://schemas.microsoft.com/office/powerpoint/2010/main" val="653133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BB043C1-6BB3-4110-B59D-15494E4DCB30}"/>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BBB271CD-DEAA-4C03-ABE1-71C932490679}"/>
              </a:ext>
            </a:extLst>
          </p:cNvPr>
          <p:cNvSpPr>
            <a:spLocks noGrp="1"/>
          </p:cNvSpPr>
          <p:nvPr>
            <p:ph idx="1"/>
          </p:nvPr>
        </p:nvSpPr>
        <p:spPr/>
        <p:txBody>
          <a:bodyPr>
            <a:normAutofit/>
          </a:bodyPr>
          <a:lstStyle/>
          <a:p>
            <a:pPr marL="0" indent="0">
              <a:buNone/>
            </a:pPr>
            <a:r>
              <a:rPr lang="id-ID" sz="4800" dirty="0"/>
              <a:t>Terjadinya ketidakselarasan ini merupakan bukti rencana tata ruang belum sepenuhnya dijadikan upaya pencegahan dalam pelestarian sumber daya alam dan lingkungan hidup.</a:t>
            </a:r>
          </a:p>
        </p:txBody>
      </p:sp>
    </p:spTree>
    <p:extLst>
      <p:ext uri="{BB962C8B-B14F-4D97-AF65-F5344CB8AC3E}">
        <p14:creationId xmlns:p14="http://schemas.microsoft.com/office/powerpoint/2010/main" val="36850135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TotalTime>
  <Words>605</Words>
  <Application>Microsoft Office PowerPoint</Application>
  <PresentationFormat>Custom</PresentationFormat>
  <Paragraphs>50</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PERMASALAHAN DALAM PENERAPAN TATA RUNG WILAYAH</vt:lpstr>
      <vt:lpstr>PowerPoint Presentation</vt:lpstr>
      <vt:lpstr>PowerPoint Presentation</vt:lpstr>
      <vt:lpstr> Terjadinya konflik kepentingan antar sektor </vt:lpstr>
      <vt:lpstr>PowerPoint Presentation</vt:lpstr>
      <vt:lpstr>PowerPoint Presentation</vt:lpstr>
      <vt:lpstr>        2. Terjadinya ketidakselarasan dalam    pemanfaatan ruang</vt:lpstr>
      <vt:lpstr>PowerPoint Presentation</vt:lpstr>
      <vt:lpstr>PowerPoint Presentation</vt:lpstr>
      <vt:lpstr>3. Terjadinya penyimpangan pemanfaatan  ruang</vt:lpstr>
      <vt:lpstr>PowerPoint Presentation</vt:lpstr>
      <vt:lpstr>    4. Rendahnya partisipasi masyarakat dalam     penataan ruang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PERMASALAHAN DALAM PENERAPAN TATA RUNG WILAYAH</dc:title>
  <dc:creator>ACER</dc:creator>
  <cp:lastModifiedBy>acer</cp:lastModifiedBy>
  <cp:revision>9</cp:revision>
  <dcterms:created xsi:type="dcterms:W3CDTF">2021-08-08T06:05:09Z</dcterms:created>
  <dcterms:modified xsi:type="dcterms:W3CDTF">2022-05-17T09:29:42Z</dcterms:modified>
</cp:coreProperties>
</file>