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0" r:id="rId9"/>
    <p:sldId id="268" r:id="rId10"/>
    <p:sldId id="269" r:id="rId11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A96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>
        <p:scale>
          <a:sx n="70" d="100"/>
          <a:sy n="70" d="100"/>
        </p:scale>
        <p:origin x="-1302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01/06/2021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01/06/2021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01/06/2021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01/06/2021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01/06/2021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01/06/2021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01/06/2021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01/06/2021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01/06/2021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01/06/2021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01/06/2021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3310F4-C63B-4207-8288-C95A9211A256}" type="datetimeFigureOut">
              <a:rPr lang="id-ID" smtClean="0"/>
              <a:pPr/>
              <a:t>01/06/2021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8A96D"/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928670"/>
            <a:ext cx="7851648" cy="2071702"/>
          </a:xfrm>
        </p:spPr>
        <p:txBody>
          <a:bodyPr>
            <a:noAutofit/>
          </a:bodyPr>
          <a:lstStyle/>
          <a:p>
            <a:pPr algn="l"/>
            <a:r>
              <a:rPr lang="en-US" sz="4500" dirty="0" err="1" smtClean="0"/>
              <a:t>Bahasa</a:t>
            </a:r>
            <a:r>
              <a:rPr lang="en-US" sz="4500" dirty="0" smtClean="0"/>
              <a:t> Mandarin </a:t>
            </a:r>
            <a:br>
              <a:rPr lang="en-US" sz="4500" dirty="0" smtClean="0"/>
            </a:br>
            <a:r>
              <a:rPr lang="zh-CN" altLang="en-US" sz="4500" dirty="0" smtClean="0"/>
              <a:t>中文</a:t>
            </a:r>
            <a:r>
              <a:rPr lang="en-US" altLang="zh-CN" sz="4500" dirty="0" smtClean="0"/>
              <a:t/>
            </a:r>
            <a:br>
              <a:rPr lang="en-US" altLang="zh-CN" sz="4500" dirty="0" smtClean="0"/>
            </a:br>
            <a:r>
              <a:rPr lang="en-US" altLang="zh-CN" sz="4500" dirty="0" err="1" smtClean="0"/>
              <a:t>zhōng</a:t>
            </a:r>
            <a:r>
              <a:rPr lang="en-US" altLang="zh-CN" sz="4500" dirty="0" smtClean="0"/>
              <a:t> </a:t>
            </a:r>
            <a:r>
              <a:rPr lang="en-US" altLang="zh-CN" sz="4500" dirty="0" err="1" smtClean="0"/>
              <a:t>wén</a:t>
            </a:r>
            <a:endParaRPr lang="id-ID" sz="4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3357562"/>
            <a:ext cx="7854696" cy="2143140"/>
          </a:xfrm>
        </p:spPr>
        <p:txBody>
          <a:bodyPr>
            <a:normAutofit/>
          </a:bodyPr>
          <a:lstStyle/>
          <a:p>
            <a:pPr algn="ctr"/>
            <a:r>
              <a:rPr lang="id-ID" altLang="zh-CN" sz="3500" b="1" dirty="0" smtClean="0"/>
              <a:t>Saya Suka Belajar Bahasa Mandarin</a:t>
            </a:r>
          </a:p>
          <a:p>
            <a:pPr algn="ctr"/>
            <a:r>
              <a:rPr lang="zh-CN" altLang="en-US" sz="3500" b="1" dirty="0" smtClean="0"/>
              <a:t>我 喜 欢 学 习 汉 语</a:t>
            </a:r>
            <a:endParaRPr lang="en-US" altLang="zh-CN" sz="3500" b="1" dirty="0" smtClean="0"/>
          </a:p>
          <a:p>
            <a:pPr algn="ctr"/>
            <a:r>
              <a:rPr lang="en-US" sz="3500" b="1" dirty="0" smtClean="0"/>
              <a:t>w</a:t>
            </a:r>
            <a:r>
              <a:rPr lang="id-ID" sz="3500" b="1" dirty="0" smtClean="0"/>
              <a:t>ǒ xǐ</a:t>
            </a:r>
            <a:r>
              <a:rPr lang="en-US" sz="3500" b="1" dirty="0" smtClean="0"/>
              <a:t> </a:t>
            </a:r>
            <a:r>
              <a:rPr lang="id-ID" sz="3500" b="1" dirty="0" smtClean="0"/>
              <a:t>hu</a:t>
            </a:r>
            <a:r>
              <a:rPr lang="en-US" sz="3500" b="1" dirty="0" smtClean="0"/>
              <a:t>a</a:t>
            </a:r>
            <a:r>
              <a:rPr lang="id-ID" sz="3500" b="1" dirty="0" smtClean="0"/>
              <a:t>n xué</a:t>
            </a:r>
            <a:r>
              <a:rPr lang="en-US" sz="3500" b="1" dirty="0" smtClean="0"/>
              <a:t> </a:t>
            </a:r>
            <a:r>
              <a:rPr lang="id-ID" sz="3500" b="1" dirty="0" smtClean="0"/>
              <a:t>xí hàn</a:t>
            </a:r>
            <a:r>
              <a:rPr lang="en-US" sz="3500" b="1" dirty="0" smtClean="0"/>
              <a:t> </a:t>
            </a:r>
            <a:r>
              <a:rPr lang="id-ID" sz="3500" b="1" dirty="0" smtClean="0"/>
              <a:t>yǔ</a:t>
            </a:r>
            <a:endParaRPr lang="en-US" altLang="zh-CN" sz="35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571472" y="5643578"/>
            <a:ext cx="8143932" cy="857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Kiki </a:t>
            </a:r>
            <a:r>
              <a:rPr lang="en-US" sz="5000" b="1" dirty="0" err="1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Rizky</a:t>
            </a:r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H, S.S</a:t>
            </a:r>
            <a:endParaRPr lang="id-ID" sz="5000" b="1" dirty="0">
              <a:ln>
                <a:solidFill>
                  <a:srgbClr val="7030A0"/>
                </a:solidFill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71504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8"/>
            </a:pPr>
            <a:r>
              <a:rPr lang="en-US" sz="3600" dirty="0" err="1" smtClean="0"/>
              <a:t>Menghapal</a:t>
            </a:r>
            <a:r>
              <a:rPr lang="en-US" sz="3600" dirty="0" smtClean="0"/>
              <a:t> </a:t>
            </a:r>
            <a:r>
              <a:rPr lang="zh-CN" altLang="en-US" sz="3600" dirty="0" smtClean="0"/>
              <a:t>背 </a:t>
            </a:r>
            <a:r>
              <a:rPr lang="en-US" altLang="zh-CN" sz="3600" dirty="0" smtClean="0"/>
              <a:t>b</a:t>
            </a:r>
            <a:r>
              <a:rPr lang="id-ID" sz="3600" dirty="0" smtClean="0"/>
              <a:t>èi</a:t>
            </a:r>
            <a:endParaRPr lang="en-US" altLang="zh-CN" sz="3600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n-US" sz="3600" dirty="0" err="1" smtClean="0"/>
              <a:t>Mengingat</a:t>
            </a:r>
            <a:r>
              <a:rPr lang="en-US" sz="3600" dirty="0" smtClean="0"/>
              <a:t> </a:t>
            </a:r>
            <a:r>
              <a:rPr lang="zh-CN" altLang="en-US" sz="3600" dirty="0" smtClean="0"/>
              <a:t>记 </a:t>
            </a:r>
            <a:r>
              <a:rPr lang="id-ID" sz="3600" dirty="0" smtClean="0"/>
              <a:t>jì</a:t>
            </a:r>
            <a:endParaRPr lang="en-US" altLang="zh-CN" sz="3600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n-US" sz="3600" dirty="0" err="1" smtClean="0"/>
              <a:t>Sungguh</a:t>
            </a:r>
            <a:r>
              <a:rPr lang="en-US" sz="3600" dirty="0" smtClean="0"/>
              <a:t> </a:t>
            </a:r>
            <a:r>
              <a:rPr lang="zh-CN" altLang="en-US" sz="3600" dirty="0" smtClean="0"/>
              <a:t>真 </a:t>
            </a:r>
            <a:r>
              <a:rPr lang="id-ID" sz="3600" dirty="0" smtClean="0"/>
              <a:t>zhēn</a:t>
            </a:r>
            <a:endParaRPr lang="en-US" altLang="zh-CN" sz="3600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n-US" sz="3600" dirty="0" err="1" smtClean="0"/>
              <a:t>Bagus</a:t>
            </a:r>
            <a:r>
              <a:rPr lang="en-US" sz="3600" dirty="0" smtClean="0"/>
              <a:t> (</a:t>
            </a:r>
            <a:r>
              <a:rPr lang="en-US" sz="3600" dirty="0" err="1" smtClean="0"/>
              <a:t>dilihat</a:t>
            </a:r>
            <a:r>
              <a:rPr lang="en-US" sz="3600" dirty="0" smtClean="0"/>
              <a:t>) </a:t>
            </a:r>
            <a:r>
              <a:rPr lang="zh-CN" altLang="en-US" sz="3600" dirty="0" smtClean="0"/>
              <a:t>好 看 </a:t>
            </a:r>
            <a:r>
              <a:rPr lang="id-ID" sz="3600" dirty="0" smtClean="0"/>
              <a:t>hǎo</a:t>
            </a:r>
            <a:r>
              <a:rPr lang="en-US" sz="3600" dirty="0" smtClean="0"/>
              <a:t> </a:t>
            </a:r>
            <a:r>
              <a:rPr lang="id-ID" sz="3600" dirty="0" smtClean="0"/>
              <a:t>kàn</a:t>
            </a:r>
            <a:endParaRPr lang="en-US" altLang="zh-CN" sz="3600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n-US" sz="3600" dirty="0" err="1" smtClean="0"/>
              <a:t>Begitu</a:t>
            </a:r>
            <a:r>
              <a:rPr lang="en-US" sz="3600" dirty="0" smtClean="0"/>
              <a:t>…</a:t>
            </a:r>
            <a:r>
              <a:rPr lang="en-US" sz="3600" dirty="0" err="1" smtClean="0"/>
              <a:t>langsung</a:t>
            </a:r>
            <a:r>
              <a:rPr lang="en-US" sz="3600" dirty="0" smtClean="0"/>
              <a:t> </a:t>
            </a:r>
            <a:r>
              <a:rPr lang="zh-CN" altLang="en-US" sz="3600" dirty="0" smtClean="0"/>
              <a:t>一。。。就 </a:t>
            </a:r>
            <a:r>
              <a:rPr lang="id-ID" sz="3600" dirty="0" smtClean="0"/>
              <a:t>yī... </a:t>
            </a:r>
            <a:r>
              <a:rPr lang="en-US" sz="3600" dirty="0" smtClean="0"/>
              <a:t>j</a:t>
            </a:r>
            <a:r>
              <a:rPr lang="id-ID" sz="3600" dirty="0" smtClean="0"/>
              <a:t>iù</a:t>
            </a:r>
            <a:endParaRPr lang="en-US" altLang="zh-CN" sz="3600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n-US" sz="3600" dirty="0" err="1" smtClean="0"/>
              <a:t>Pusing</a:t>
            </a:r>
            <a:r>
              <a:rPr lang="en-US" sz="3600" dirty="0" smtClean="0"/>
              <a:t> </a:t>
            </a:r>
            <a:r>
              <a:rPr lang="zh-CN" altLang="en-US" sz="3600" dirty="0" smtClean="0"/>
              <a:t>头 疼 </a:t>
            </a:r>
            <a:r>
              <a:rPr lang="id-ID" sz="3600" dirty="0" smtClean="0"/>
              <a:t>tóu</a:t>
            </a:r>
            <a:r>
              <a:rPr lang="en-US" sz="3600" dirty="0" smtClean="0"/>
              <a:t> </a:t>
            </a:r>
            <a:r>
              <a:rPr lang="id-ID" sz="3600" dirty="0" smtClean="0"/>
              <a:t>téng</a:t>
            </a:r>
            <a:endParaRPr lang="en-US" altLang="zh-CN" sz="3600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n-US" sz="3600" dirty="0" smtClean="0"/>
              <a:t>Flu </a:t>
            </a:r>
            <a:r>
              <a:rPr lang="zh-CN" altLang="en-US" sz="3600" dirty="0" smtClean="0"/>
              <a:t>感 冒 </a:t>
            </a:r>
            <a:r>
              <a:rPr lang="id-ID" sz="3600" dirty="0" smtClean="0"/>
              <a:t>gǎn</a:t>
            </a:r>
            <a:r>
              <a:rPr lang="en-US" sz="3600" dirty="0" smtClean="0"/>
              <a:t> </a:t>
            </a:r>
            <a:r>
              <a:rPr lang="id-ID" sz="3600" dirty="0" smtClean="0"/>
              <a:t>mào</a:t>
            </a:r>
            <a:endParaRPr lang="en-US" altLang="zh-CN" sz="3600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n-US" sz="3600" dirty="0" err="1" smtClean="0"/>
              <a:t>Demam</a:t>
            </a:r>
            <a:r>
              <a:rPr lang="en-US" sz="3600" dirty="0" smtClean="0"/>
              <a:t> </a:t>
            </a:r>
            <a:r>
              <a:rPr lang="zh-CN" altLang="en-US" sz="3600" dirty="0" smtClean="0"/>
              <a:t>发 烧 </a:t>
            </a:r>
            <a:r>
              <a:rPr lang="id-ID" sz="3600" dirty="0" smtClean="0"/>
              <a:t>fā</a:t>
            </a:r>
            <a:r>
              <a:rPr lang="en-US" sz="3600" dirty="0" smtClean="0"/>
              <a:t> </a:t>
            </a:r>
            <a:r>
              <a:rPr lang="id-ID" sz="3600" dirty="0" smtClean="0"/>
              <a:t>shāo</a:t>
            </a:r>
            <a:endParaRPr lang="id-ID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Percakapan</a:t>
            </a:r>
            <a:r>
              <a:rPr lang="en-US" b="1" dirty="0" smtClean="0"/>
              <a:t> </a:t>
            </a:r>
            <a:r>
              <a:rPr lang="zh-CN" altLang="en-US" b="1" dirty="0" smtClean="0"/>
              <a:t>会 话 </a:t>
            </a:r>
            <a:r>
              <a:rPr lang="en-US" altLang="zh-CN" b="1" dirty="0" smtClean="0"/>
              <a:t>h</a:t>
            </a:r>
            <a:r>
              <a:rPr lang="id-ID" b="1" dirty="0" smtClean="0"/>
              <a:t>uì</a:t>
            </a:r>
            <a:r>
              <a:rPr lang="en-US" b="1" dirty="0" smtClean="0"/>
              <a:t> </a:t>
            </a:r>
            <a:r>
              <a:rPr lang="id-ID" b="1" dirty="0" smtClean="0"/>
              <a:t>huà</a:t>
            </a:r>
            <a:r>
              <a:rPr lang="en-US" b="1" dirty="0" smtClean="0"/>
              <a:t> </a:t>
            </a:r>
            <a:r>
              <a:rPr lang="en-US" altLang="zh-CN" b="1" dirty="0" smtClean="0"/>
              <a:t>(1)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428736"/>
            <a:ext cx="8715436" cy="5214974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sz="2800" dirty="0" smtClean="0"/>
              <a:t>A : </a:t>
            </a:r>
            <a:r>
              <a:rPr lang="en-US" sz="2800" dirty="0" err="1" smtClean="0"/>
              <a:t>Sudah</a:t>
            </a:r>
            <a:r>
              <a:rPr lang="en-US" sz="2800" dirty="0" smtClean="0"/>
              <a:t> </a:t>
            </a:r>
            <a:r>
              <a:rPr lang="en-US" sz="2800" dirty="0" err="1" smtClean="0"/>
              <a:t>berapa</a:t>
            </a:r>
            <a:r>
              <a:rPr lang="en-US" sz="2800" dirty="0" smtClean="0"/>
              <a:t> lama </a:t>
            </a:r>
            <a:r>
              <a:rPr lang="en-US" sz="2800" dirty="0" err="1" smtClean="0"/>
              <a:t>kita</a:t>
            </a:r>
            <a:r>
              <a:rPr lang="en-US" sz="2800" dirty="0" smtClean="0"/>
              <a:t> </a:t>
            </a:r>
            <a:r>
              <a:rPr lang="en-US" sz="2800" dirty="0" err="1" smtClean="0"/>
              <a:t>belajar</a:t>
            </a:r>
            <a:r>
              <a:rPr lang="en-US" sz="2800" dirty="0" smtClean="0"/>
              <a:t> </a:t>
            </a:r>
            <a:r>
              <a:rPr lang="en-US" sz="2800" dirty="0" err="1" smtClean="0"/>
              <a:t>bahasa</a:t>
            </a:r>
            <a:r>
              <a:rPr lang="en-US" sz="2800" dirty="0" smtClean="0"/>
              <a:t> Mandarin ?</a:t>
            </a:r>
          </a:p>
          <a:p>
            <a:pPr marL="514350" indent="-514350">
              <a:buNone/>
            </a:pPr>
            <a:r>
              <a:rPr lang="en-US" sz="2800" dirty="0" smtClean="0"/>
              <a:t>	</a:t>
            </a:r>
            <a:r>
              <a:rPr lang="zh-CN" altLang="en-US" sz="2800" dirty="0" smtClean="0"/>
              <a:t>我 们 学 汉 语 多 久 了 </a:t>
            </a:r>
            <a:r>
              <a:rPr lang="en-US" altLang="zh-CN" sz="2800" dirty="0" smtClean="0"/>
              <a:t>?</a:t>
            </a:r>
          </a:p>
          <a:p>
            <a:pPr marL="514350" indent="-514350">
              <a:buNone/>
            </a:pPr>
            <a:r>
              <a:rPr lang="en-US" sz="2800" dirty="0" smtClean="0"/>
              <a:t>	w</a:t>
            </a:r>
            <a:r>
              <a:rPr lang="id-ID" sz="2800" dirty="0" smtClean="0"/>
              <a:t>ǒ</a:t>
            </a:r>
            <a:r>
              <a:rPr lang="en-US" sz="2800" dirty="0" smtClean="0"/>
              <a:t> </a:t>
            </a:r>
            <a:r>
              <a:rPr lang="id-ID" sz="2800" dirty="0" smtClean="0"/>
              <a:t>men </a:t>
            </a:r>
            <a:r>
              <a:rPr lang="id-ID" sz="2800" dirty="0" smtClean="0"/>
              <a:t>xué </a:t>
            </a:r>
            <a:r>
              <a:rPr lang="id-ID" sz="2800" dirty="0" smtClean="0"/>
              <a:t>hàn</a:t>
            </a:r>
            <a:r>
              <a:rPr lang="en-US" sz="2800" dirty="0" smtClean="0"/>
              <a:t> </a:t>
            </a:r>
            <a:r>
              <a:rPr lang="id-ID" sz="2800" dirty="0" smtClean="0"/>
              <a:t>yǔ duō</a:t>
            </a:r>
            <a:r>
              <a:rPr lang="en-US" sz="2800" dirty="0" smtClean="0"/>
              <a:t> </a:t>
            </a:r>
            <a:r>
              <a:rPr lang="id-ID" sz="2800" dirty="0" smtClean="0"/>
              <a:t>jiǔ</a:t>
            </a:r>
            <a:r>
              <a:rPr lang="en-US" sz="2800" dirty="0" smtClean="0"/>
              <a:t> </a:t>
            </a:r>
            <a:r>
              <a:rPr lang="id-ID" sz="2800" dirty="0" smtClean="0"/>
              <a:t>le</a:t>
            </a:r>
            <a:r>
              <a:rPr lang="en-US" sz="2800" dirty="0" smtClean="0"/>
              <a:t> </a:t>
            </a:r>
            <a:r>
              <a:rPr lang="id-ID" sz="2800" dirty="0" smtClean="0"/>
              <a:t>? </a:t>
            </a:r>
            <a:endParaRPr lang="en-US" sz="2800" dirty="0" smtClean="0"/>
          </a:p>
          <a:p>
            <a:pPr marL="514350" indent="-514350">
              <a:buNone/>
            </a:pPr>
            <a:endParaRPr lang="en-US" sz="2800" dirty="0" smtClean="0"/>
          </a:p>
          <a:p>
            <a:pPr marL="514350" indent="-514350">
              <a:buNone/>
            </a:pPr>
            <a:r>
              <a:rPr lang="en-US" sz="2800" dirty="0" smtClean="0"/>
              <a:t>B : K</a:t>
            </a:r>
            <a:r>
              <a:rPr lang="en-US" altLang="zh-CN" sz="2800" dirty="0" smtClean="0"/>
              <a:t>ita </a:t>
            </a:r>
            <a:r>
              <a:rPr lang="en-US" altLang="zh-CN" sz="2800" dirty="0" err="1" smtClean="0"/>
              <a:t>sudah</a:t>
            </a:r>
            <a:r>
              <a:rPr lang="en-US" altLang="zh-CN" sz="2800" dirty="0" smtClean="0"/>
              <a:t> </a:t>
            </a:r>
            <a:r>
              <a:rPr lang="en-US" altLang="zh-CN" sz="2800" dirty="0" err="1" smtClean="0"/>
              <a:t>belajar</a:t>
            </a:r>
            <a:r>
              <a:rPr lang="en-US" altLang="zh-CN" sz="2800" dirty="0" smtClean="0"/>
              <a:t> 8 </a:t>
            </a:r>
            <a:r>
              <a:rPr lang="en-US" altLang="zh-CN" sz="2800" dirty="0" err="1" smtClean="0"/>
              <a:t>bulan</a:t>
            </a:r>
            <a:r>
              <a:rPr lang="en-US" altLang="zh-CN" sz="2800" dirty="0" smtClean="0"/>
              <a:t>.</a:t>
            </a:r>
          </a:p>
          <a:p>
            <a:pPr marL="514350" indent="-514350">
              <a:buNone/>
            </a:pPr>
            <a:r>
              <a:rPr lang="en-US" sz="2800" dirty="0" smtClean="0"/>
              <a:t>	</a:t>
            </a:r>
            <a:r>
              <a:rPr lang="zh-CN" altLang="en-US" sz="2800" dirty="0" smtClean="0"/>
              <a:t>我 们 学 了 八 个 月 了。</a:t>
            </a:r>
            <a:endParaRPr lang="en-US" altLang="zh-CN" sz="2800" dirty="0" smtClean="0"/>
          </a:p>
          <a:p>
            <a:pPr marL="514350" indent="-514350">
              <a:buNone/>
            </a:pPr>
            <a:r>
              <a:rPr lang="en-US" sz="2800" dirty="0" smtClean="0"/>
              <a:t>	</a:t>
            </a:r>
            <a:r>
              <a:rPr lang="id-ID" sz="2800" dirty="0" smtClean="0"/>
              <a:t> </a:t>
            </a:r>
            <a:r>
              <a:rPr lang="en-US" sz="2800" dirty="0" smtClean="0"/>
              <a:t>w</a:t>
            </a:r>
            <a:r>
              <a:rPr lang="id-ID" sz="2800" dirty="0" smtClean="0"/>
              <a:t>ǒ</a:t>
            </a:r>
            <a:r>
              <a:rPr lang="en-US" sz="2800" dirty="0" smtClean="0"/>
              <a:t> </a:t>
            </a:r>
            <a:r>
              <a:rPr lang="id-ID" sz="2800" dirty="0" smtClean="0"/>
              <a:t>men xué</a:t>
            </a:r>
            <a:r>
              <a:rPr lang="en-US" sz="2800" dirty="0" smtClean="0"/>
              <a:t> </a:t>
            </a:r>
            <a:r>
              <a:rPr lang="id-ID" sz="2800" dirty="0" smtClean="0"/>
              <a:t>le </a:t>
            </a:r>
            <a:r>
              <a:rPr lang="id-ID" sz="2800" dirty="0" smtClean="0"/>
              <a:t>bā gè </a:t>
            </a:r>
            <a:r>
              <a:rPr lang="id-ID" sz="2800" dirty="0" smtClean="0"/>
              <a:t>yuè</a:t>
            </a:r>
            <a:r>
              <a:rPr lang="en-US" sz="2800" dirty="0" smtClean="0"/>
              <a:t> </a:t>
            </a:r>
            <a:r>
              <a:rPr lang="id-ID" sz="2800" dirty="0" smtClean="0"/>
              <a:t>le</a:t>
            </a:r>
            <a:r>
              <a:rPr lang="id-ID" sz="2800" dirty="0" smtClean="0"/>
              <a:t>.</a:t>
            </a:r>
            <a:endParaRPr lang="en-US" sz="2800" dirty="0" smtClean="0"/>
          </a:p>
          <a:p>
            <a:pPr marL="514350" indent="-514350">
              <a:buNone/>
            </a:pPr>
            <a:endParaRPr lang="en-US" sz="2800" dirty="0" smtClean="0"/>
          </a:p>
          <a:p>
            <a:pPr marL="514350" indent="-514350">
              <a:buNone/>
            </a:pPr>
            <a:r>
              <a:rPr lang="en-US" sz="2800" dirty="0" smtClean="0"/>
              <a:t>A : </a:t>
            </a:r>
            <a:r>
              <a:rPr lang="en-US" sz="2800" dirty="0" err="1" smtClean="0"/>
              <a:t>Apakah</a:t>
            </a:r>
            <a:r>
              <a:rPr lang="en-US" sz="2800" dirty="0" smtClean="0"/>
              <a:t> </a:t>
            </a:r>
            <a:r>
              <a:rPr lang="en-US" sz="2800" dirty="0" err="1" smtClean="0"/>
              <a:t>kamu</a:t>
            </a:r>
            <a:r>
              <a:rPr lang="en-US" sz="2800" dirty="0" smtClean="0"/>
              <a:t> </a:t>
            </a:r>
            <a:r>
              <a:rPr lang="en-US" sz="2800" dirty="0" err="1" smtClean="0"/>
              <a:t>suka</a:t>
            </a:r>
            <a:r>
              <a:rPr lang="en-US" sz="2800" dirty="0" smtClean="0"/>
              <a:t> </a:t>
            </a:r>
            <a:r>
              <a:rPr lang="en-US" sz="2800" dirty="0" err="1" smtClean="0"/>
              <a:t>belajar</a:t>
            </a:r>
            <a:r>
              <a:rPr lang="en-US" sz="2800" dirty="0" smtClean="0"/>
              <a:t> </a:t>
            </a:r>
            <a:r>
              <a:rPr lang="en-US" sz="2800" dirty="0" err="1" smtClean="0"/>
              <a:t>bahasa</a:t>
            </a:r>
            <a:r>
              <a:rPr lang="en-US" sz="2800" dirty="0" smtClean="0"/>
              <a:t> Mandarin ?</a:t>
            </a:r>
          </a:p>
          <a:p>
            <a:pPr marL="514350" indent="-514350">
              <a:buNone/>
            </a:pPr>
            <a:r>
              <a:rPr lang="en-US" sz="2800" dirty="0" smtClean="0"/>
              <a:t>	</a:t>
            </a:r>
            <a:r>
              <a:rPr lang="zh-CN" altLang="en-US" sz="2800" dirty="0" smtClean="0"/>
              <a:t>你 喜 欢 学 习 汉 语 吗 </a:t>
            </a:r>
            <a:r>
              <a:rPr lang="en-US" altLang="zh-CN" sz="2800" dirty="0" smtClean="0"/>
              <a:t>?</a:t>
            </a:r>
          </a:p>
          <a:p>
            <a:pPr marL="514350" indent="-514350">
              <a:buNone/>
            </a:pPr>
            <a:r>
              <a:rPr lang="en-US" sz="2800" dirty="0" smtClean="0"/>
              <a:t>	n</a:t>
            </a:r>
            <a:r>
              <a:rPr lang="id-ID" sz="2800" dirty="0" smtClean="0"/>
              <a:t>ǐ xǐ</a:t>
            </a:r>
            <a:r>
              <a:rPr lang="en-US" sz="2800" dirty="0" smtClean="0"/>
              <a:t> </a:t>
            </a:r>
            <a:r>
              <a:rPr lang="id-ID" sz="2800" dirty="0" smtClean="0"/>
              <a:t>hu</a:t>
            </a:r>
            <a:r>
              <a:rPr lang="en-US" sz="2800" dirty="0" smtClean="0"/>
              <a:t>a</a:t>
            </a:r>
            <a:r>
              <a:rPr lang="id-ID" sz="2800" dirty="0" smtClean="0"/>
              <a:t>n xué</a:t>
            </a:r>
            <a:r>
              <a:rPr lang="en-US" sz="2800" dirty="0" smtClean="0"/>
              <a:t> </a:t>
            </a:r>
            <a:r>
              <a:rPr lang="id-ID" sz="2800" dirty="0" smtClean="0"/>
              <a:t>xí hàn</a:t>
            </a:r>
            <a:r>
              <a:rPr lang="en-US" sz="2800" dirty="0" smtClean="0"/>
              <a:t> </a:t>
            </a:r>
            <a:r>
              <a:rPr lang="id-ID" sz="2800" dirty="0" smtClean="0"/>
              <a:t>yǔ </a:t>
            </a:r>
            <a:r>
              <a:rPr lang="id-ID" sz="2800" dirty="0" smtClean="0"/>
              <a:t>ma?</a:t>
            </a:r>
            <a:endParaRPr lang="id-ID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000108"/>
            <a:ext cx="8715436" cy="5643602"/>
          </a:xfrm>
        </p:spPr>
        <p:txBody>
          <a:bodyPr>
            <a:normAutofit/>
          </a:bodyPr>
          <a:lstStyle/>
          <a:p>
            <a:pPr marL="627063" indent="-627063">
              <a:buNone/>
            </a:pPr>
            <a:r>
              <a:rPr lang="en-US" sz="3300" dirty="0" smtClean="0"/>
              <a:t>B : </a:t>
            </a:r>
            <a:r>
              <a:rPr lang="en-US" sz="3300" dirty="0" err="1" smtClean="0"/>
              <a:t>S</a:t>
            </a:r>
            <a:r>
              <a:rPr lang="en-US" sz="3300" dirty="0" err="1" smtClean="0"/>
              <a:t>aya</a:t>
            </a:r>
            <a:r>
              <a:rPr lang="en-US" sz="3300" dirty="0" smtClean="0"/>
              <a:t> </a:t>
            </a:r>
            <a:r>
              <a:rPr lang="en-US" sz="3300" dirty="0" err="1" smtClean="0"/>
              <a:t>merasa</a:t>
            </a:r>
            <a:r>
              <a:rPr lang="en-US" sz="3300" dirty="0" smtClean="0"/>
              <a:t> </a:t>
            </a:r>
            <a:r>
              <a:rPr lang="en-US" sz="3300" dirty="0" err="1" smtClean="0"/>
              <a:t>belajar</a:t>
            </a:r>
            <a:r>
              <a:rPr lang="en-US" sz="3300" dirty="0" smtClean="0"/>
              <a:t> </a:t>
            </a:r>
            <a:r>
              <a:rPr lang="en-US" sz="3300" dirty="0" err="1" smtClean="0"/>
              <a:t>bahasa</a:t>
            </a:r>
            <a:r>
              <a:rPr lang="en-US" sz="3300" dirty="0" smtClean="0"/>
              <a:t> Mandarin </a:t>
            </a:r>
            <a:r>
              <a:rPr lang="en-US" sz="3300" dirty="0" err="1" smtClean="0"/>
              <a:t>sangat</a:t>
            </a:r>
            <a:r>
              <a:rPr lang="en-US" sz="3300" dirty="0" smtClean="0"/>
              <a:t> </a:t>
            </a:r>
            <a:r>
              <a:rPr lang="en-US" sz="3300" dirty="0" err="1" smtClean="0"/>
              <a:t>menarik</a:t>
            </a:r>
            <a:r>
              <a:rPr lang="en-US" sz="3300" dirty="0" smtClean="0"/>
              <a:t>.</a:t>
            </a:r>
          </a:p>
          <a:p>
            <a:pPr marL="627063" indent="-627063">
              <a:buNone/>
            </a:pPr>
            <a:r>
              <a:rPr lang="en-US" sz="3300" dirty="0" smtClean="0"/>
              <a:t>	</a:t>
            </a:r>
            <a:r>
              <a:rPr lang="zh-CN" altLang="en-US" sz="3300" dirty="0" smtClean="0"/>
              <a:t>我 觉 得 学 习 汉 语 很 有 意 思。</a:t>
            </a:r>
            <a:endParaRPr lang="en-US" altLang="zh-CN" sz="3300" dirty="0" smtClean="0"/>
          </a:p>
          <a:p>
            <a:pPr marL="627063" indent="-627063">
              <a:buNone/>
            </a:pPr>
            <a:r>
              <a:rPr lang="en-US" sz="3300" dirty="0" smtClean="0"/>
              <a:t>	</a:t>
            </a:r>
            <a:r>
              <a:rPr lang="en-US" sz="3300" dirty="0" smtClean="0"/>
              <a:t>w</a:t>
            </a:r>
            <a:r>
              <a:rPr lang="id-ID" sz="3300" dirty="0" smtClean="0"/>
              <a:t>ǒ jué</a:t>
            </a:r>
            <a:r>
              <a:rPr lang="en-US" sz="3300" dirty="0" smtClean="0"/>
              <a:t> </a:t>
            </a:r>
            <a:r>
              <a:rPr lang="id-ID" sz="3300" dirty="0" smtClean="0"/>
              <a:t>dé xué</a:t>
            </a:r>
            <a:r>
              <a:rPr lang="en-US" sz="3300" dirty="0" smtClean="0"/>
              <a:t> </a:t>
            </a:r>
            <a:r>
              <a:rPr lang="id-ID" sz="3300" dirty="0" smtClean="0"/>
              <a:t>xí hàn</a:t>
            </a:r>
            <a:r>
              <a:rPr lang="en-US" sz="3300" dirty="0" smtClean="0"/>
              <a:t> </a:t>
            </a:r>
            <a:r>
              <a:rPr lang="id-ID" sz="3300" dirty="0" smtClean="0"/>
              <a:t>yǔ </a:t>
            </a:r>
            <a:r>
              <a:rPr lang="id-ID" sz="3300" dirty="0" smtClean="0"/>
              <a:t>hěn </a:t>
            </a:r>
            <a:r>
              <a:rPr lang="id-ID" sz="3300" dirty="0" smtClean="0"/>
              <a:t>yǒu</a:t>
            </a:r>
            <a:r>
              <a:rPr lang="en-US" sz="3300" dirty="0" smtClean="0"/>
              <a:t> </a:t>
            </a:r>
            <a:r>
              <a:rPr lang="id-ID" sz="3300" dirty="0" smtClean="0"/>
              <a:t>yì</a:t>
            </a:r>
            <a:r>
              <a:rPr lang="en-US" sz="3300" dirty="0" smtClean="0"/>
              <a:t> </a:t>
            </a:r>
            <a:r>
              <a:rPr lang="id-ID" sz="3300" dirty="0" smtClean="0"/>
              <a:t>si</a:t>
            </a:r>
            <a:r>
              <a:rPr lang="id-ID" sz="3300" dirty="0" smtClean="0"/>
              <a:t>. </a:t>
            </a:r>
            <a:endParaRPr lang="en-US" sz="3300" dirty="0" smtClean="0"/>
          </a:p>
          <a:p>
            <a:pPr marL="627063" indent="-627063">
              <a:buNone/>
            </a:pPr>
            <a:endParaRPr lang="en-US" sz="3300" dirty="0" smtClean="0"/>
          </a:p>
          <a:p>
            <a:pPr marL="627063" indent="-627063">
              <a:buNone/>
            </a:pPr>
            <a:r>
              <a:rPr lang="en-US" sz="3300" dirty="0" smtClean="0"/>
              <a:t>A : </a:t>
            </a:r>
            <a:r>
              <a:rPr lang="en-US" sz="3300" dirty="0" err="1" smtClean="0"/>
              <a:t>Saya</a:t>
            </a:r>
            <a:r>
              <a:rPr lang="en-US" sz="3300" dirty="0" smtClean="0"/>
              <a:t> </a:t>
            </a:r>
            <a:r>
              <a:rPr lang="en-US" sz="3300" dirty="0" err="1" smtClean="0"/>
              <a:t>merasa</a:t>
            </a:r>
            <a:r>
              <a:rPr lang="en-US" sz="3300" dirty="0" smtClean="0"/>
              <a:t> </a:t>
            </a:r>
            <a:r>
              <a:rPr lang="en-US" sz="3300" dirty="0" err="1" smtClean="0"/>
              <a:t>mendengar</a:t>
            </a:r>
            <a:r>
              <a:rPr lang="en-US" sz="3300" dirty="0" smtClean="0"/>
              <a:t> </a:t>
            </a:r>
            <a:r>
              <a:rPr lang="en-US" sz="3300" dirty="0" err="1" smtClean="0"/>
              <a:t>mudah</a:t>
            </a:r>
            <a:r>
              <a:rPr lang="en-US" sz="3300" dirty="0" smtClean="0"/>
              <a:t>, </a:t>
            </a:r>
            <a:r>
              <a:rPr lang="en-US" sz="3300" dirty="0" err="1" smtClean="0"/>
              <a:t>menulis</a:t>
            </a:r>
            <a:r>
              <a:rPr lang="en-US" sz="3300" dirty="0" smtClean="0"/>
              <a:t> </a:t>
            </a:r>
            <a:r>
              <a:rPr lang="en-US" sz="3300" dirty="0" err="1" smtClean="0"/>
              <a:t>sangat</a:t>
            </a:r>
            <a:r>
              <a:rPr lang="en-US" sz="3300" dirty="0" smtClean="0"/>
              <a:t> </a:t>
            </a:r>
            <a:r>
              <a:rPr lang="en-US" sz="3300" dirty="0" err="1" smtClean="0"/>
              <a:t>sulit</a:t>
            </a:r>
            <a:r>
              <a:rPr lang="en-US" sz="3300" dirty="0" smtClean="0"/>
              <a:t>.</a:t>
            </a:r>
          </a:p>
          <a:p>
            <a:pPr marL="627063" indent="-627063">
              <a:buNone/>
            </a:pPr>
            <a:r>
              <a:rPr lang="en-US" sz="3300" dirty="0" smtClean="0"/>
              <a:t>	</a:t>
            </a:r>
            <a:r>
              <a:rPr lang="zh-CN" altLang="en-US" sz="3300" dirty="0" smtClean="0"/>
              <a:t>我 觉 得 听 力 容 易，写 字 很 难。</a:t>
            </a:r>
            <a:endParaRPr lang="en-US" sz="3300" dirty="0" smtClean="0"/>
          </a:p>
          <a:p>
            <a:pPr marL="627063" indent="-627063">
              <a:buNone/>
            </a:pPr>
            <a:r>
              <a:rPr lang="en-US" sz="3300" dirty="0" smtClean="0"/>
              <a:t>	</a:t>
            </a:r>
            <a:r>
              <a:rPr lang="en-US" sz="3300" dirty="0" smtClean="0"/>
              <a:t>w</a:t>
            </a:r>
            <a:r>
              <a:rPr lang="id-ID" sz="3300" dirty="0" smtClean="0"/>
              <a:t>ǒ jué</a:t>
            </a:r>
            <a:r>
              <a:rPr lang="en-US" sz="3300" dirty="0" smtClean="0"/>
              <a:t> </a:t>
            </a:r>
            <a:r>
              <a:rPr lang="id-ID" sz="3300" dirty="0" smtClean="0"/>
              <a:t>dé tīng</a:t>
            </a:r>
            <a:r>
              <a:rPr lang="en-US" sz="3300" dirty="0" smtClean="0"/>
              <a:t> </a:t>
            </a:r>
            <a:r>
              <a:rPr lang="id-ID" sz="3300" dirty="0" smtClean="0"/>
              <a:t>lì róng</a:t>
            </a:r>
            <a:r>
              <a:rPr lang="en-US" sz="3300" dirty="0" smtClean="0"/>
              <a:t> </a:t>
            </a:r>
            <a:r>
              <a:rPr lang="id-ID" sz="3300" dirty="0" smtClean="0"/>
              <a:t>yì</a:t>
            </a:r>
            <a:r>
              <a:rPr lang="id-ID" sz="3300" dirty="0" smtClean="0"/>
              <a:t>, </a:t>
            </a:r>
            <a:r>
              <a:rPr lang="id-ID" sz="3300" dirty="0" smtClean="0"/>
              <a:t>xiě</a:t>
            </a:r>
            <a:r>
              <a:rPr lang="en-US" sz="3300" dirty="0" smtClean="0"/>
              <a:t> </a:t>
            </a:r>
            <a:r>
              <a:rPr lang="id-ID" sz="3300" dirty="0" smtClean="0"/>
              <a:t>zì </a:t>
            </a:r>
            <a:r>
              <a:rPr lang="id-ID" sz="3300" dirty="0" smtClean="0"/>
              <a:t>hěn nán</a:t>
            </a:r>
            <a:r>
              <a:rPr lang="id-ID" sz="3300" dirty="0" smtClean="0"/>
              <a:t>.</a:t>
            </a:r>
            <a:endParaRPr lang="en-US" sz="3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715040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altLang="zh-CN" sz="4000" dirty="0" smtClean="0"/>
              <a:t>B : </a:t>
            </a:r>
            <a:r>
              <a:rPr lang="en-US" altLang="zh-CN" sz="4000" dirty="0" err="1" smtClean="0"/>
              <a:t>Saya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juga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merasa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menulis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aksara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sangat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susah</a:t>
            </a:r>
            <a:r>
              <a:rPr lang="en-US" altLang="zh-CN" sz="4000" dirty="0" smtClean="0"/>
              <a:t>.</a:t>
            </a:r>
          </a:p>
          <a:p>
            <a:pPr marL="514350" indent="-514350">
              <a:buNone/>
            </a:pPr>
            <a:r>
              <a:rPr lang="en-US" altLang="zh-CN" sz="4000" dirty="0" smtClean="0"/>
              <a:t>	</a:t>
            </a:r>
            <a:r>
              <a:rPr lang="zh-CN" altLang="en-US" sz="4000" dirty="0" smtClean="0"/>
              <a:t>我 也 觉 得 写 汉 字 很 难。</a:t>
            </a:r>
            <a:endParaRPr lang="en-US" altLang="zh-CN" sz="4000" dirty="0" smtClean="0"/>
          </a:p>
          <a:p>
            <a:pPr marL="514350" indent="-514350">
              <a:buNone/>
            </a:pPr>
            <a:r>
              <a:rPr lang="en-US" altLang="zh-CN" sz="4000" dirty="0" smtClean="0"/>
              <a:t>	</a:t>
            </a:r>
            <a:r>
              <a:rPr lang="en-US" altLang="zh-CN" sz="4000" dirty="0" smtClean="0"/>
              <a:t>w</a:t>
            </a:r>
            <a:r>
              <a:rPr lang="id-ID" sz="4000" dirty="0" smtClean="0"/>
              <a:t>ǒ </a:t>
            </a:r>
            <a:r>
              <a:rPr lang="id-ID" sz="4000" dirty="0" smtClean="0"/>
              <a:t>yě </a:t>
            </a:r>
            <a:r>
              <a:rPr lang="id-ID" sz="4000" dirty="0" smtClean="0"/>
              <a:t>jué</a:t>
            </a:r>
            <a:r>
              <a:rPr lang="en-US" sz="4000" dirty="0" smtClean="0"/>
              <a:t> </a:t>
            </a:r>
            <a:r>
              <a:rPr lang="id-ID" sz="4000" dirty="0" smtClean="0"/>
              <a:t>dé </a:t>
            </a:r>
            <a:r>
              <a:rPr lang="id-ID" sz="4000" dirty="0" smtClean="0"/>
              <a:t>xiě </a:t>
            </a:r>
            <a:r>
              <a:rPr lang="id-ID" sz="4000" dirty="0" smtClean="0"/>
              <a:t>hàn</a:t>
            </a:r>
            <a:r>
              <a:rPr lang="en-US" sz="4000" dirty="0" smtClean="0"/>
              <a:t> </a:t>
            </a:r>
            <a:r>
              <a:rPr lang="id-ID" sz="4000" dirty="0" smtClean="0"/>
              <a:t>zì </a:t>
            </a:r>
            <a:r>
              <a:rPr lang="id-ID" sz="4000" dirty="0" smtClean="0"/>
              <a:t>hěn nán</a:t>
            </a:r>
            <a:r>
              <a:rPr lang="id-ID" sz="4000" dirty="0" smtClean="0"/>
              <a:t>.</a:t>
            </a:r>
            <a:endParaRPr lang="en-US" altLang="zh-CN" sz="4000" dirty="0" smtClean="0"/>
          </a:p>
          <a:p>
            <a:pPr marL="514350" indent="-514350">
              <a:buNone/>
            </a:pPr>
            <a:endParaRPr lang="en-US" altLang="zh-CN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928670"/>
            <a:ext cx="8543956" cy="65321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Percakapan</a:t>
            </a:r>
            <a:r>
              <a:rPr lang="en-US" b="1" dirty="0" smtClean="0"/>
              <a:t> </a:t>
            </a:r>
            <a:r>
              <a:rPr lang="zh-CN" altLang="en-US" b="1" dirty="0" smtClean="0"/>
              <a:t>会 话 </a:t>
            </a:r>
            <a:r>
              <a:rPr lang="en-US" altLang="zh-CN" b="1" dirty="0" smtClean="0"/>
              <a:t>h</a:t>
            </a:r>
            <a:r>
              <a:rPr lang="id-ID" b="1" dirty="0" smtClean="0"/>
              <a:t>uì</a:t>
            </a:r>
            <a:r>
              <a:rPr lang="en-US" b="1" dirty="0" smtClean="0"/>
              <a:t> </a:t>
            </a:r>
            <a:r>
              <a:rPr lang="id-ID" b="1" dirty="0" smtClean="0"/>
              <a:t>huà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(2)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714488"/>
            <a:ext cx="8715436" cy="48577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300" dirty="0" smtClean="0"/>
              <a:t>A : </a:t>
            </a:r>
            <a:r>
              <a:rPr lang="en-US" sz="3300" dirty="0" err="1" smtClean="0"/>
              <a:t>Kamu</a:t>
            </a:r>
            <a:r>
              <a:rPr lang="en-US" sz="3300" dirty="0" smtClean="0"/>
              <a:t> </a:t>
            </a:r>
            <a:r>
              <a:rPr lang="en-US" sz="3300" dirty="0" err="1" smtClean="0"/>
              <a:t>sedang</a:t>
            </a:r>
            <a:r>
              <a:rPr lang="en-US" sz="3300" dirty="0" smtClean="0"/>
              <a:t> </a:t>
            </a:r>
            <a:r>
              <a:rPr lang="en-US" sz="3300" dirty="0" err="1" smtClean="0"/>
              <a:t>sibuk</a:t>
            </a:r>
            <a:r>
              <a:rPr lang="en-US" sz="3300" dirty="0" smtClean="0"/>
              <a:t> </a:t>
            </a:r>
            <a:r>
              <a:rPr lang="en-US" sz="3300" dirty="0" err="1" smtClean="0"/>
              <a:t>apa</a:t>
            </a:r>
            <a:r>
              <a:rPr lang="en-US" sz="3300" dirty="0" smtClean="0"/>
              <a:t> ?</a:t>
            </a:r>
          </a:p>
          <a:p>
            <a:pPr marL="0" indent="627063">
              <a:buNone/>
            </a:pPr>
            <a:r>
              <a:rPr lang="zh-CN" altLang="en-US" sz="3300" dirty="0" smtClean="0"/>
              <a:t>你 在 忙 什 么 </a:t>
            </a:r>
            <a:r>
              <a:rPr lang="en-US" altLang="zh-CN" sz="3300" dirty="0" smtClean="0"/>
              <a:t>?</a:t>
            </a:r>
          </a:p>
          <a:p>
            <a:pPr marL="0" indent="627063">
              <a:buNone/>
            </a:pPr>
            <a:r>
              <a:rPr lang="en-US" sz="3300" dirty="0" smtClean="0"/>
              <a:t>n</a:t>
            </a:r>
            <a:r>
              <a:rPr lang="id-ID" sz="3300" dirty="0" smtClean="0"/>
              <a:t>ǐ </a:t>
            </a:r>
            <a:r>
              <a:rPr lang="id-ID" sz="3300" dirty="0" smtClean="0"/>
              <a:t>zài máng </a:t>
            </a:r>
            <a:r>
              <a:rPr lang="id-ID" sz="3300" dirty="0" smtClean="0"/>
              <a:t>shén</a:t>
            </a:r>
            <a:r>
              <a:rPr lang="en-US" sz="3300" dirty="0" smtClean="0"/>
              <a:t> </a:t>
            </a:r>
            <a:r>
              <a:rPr lang="id-ID" sz="3300" dirty="0" smtClean="0"/>
              <a:t>me</a:t>
            </a:r>
            <a:r>
              <a:rPr lang="id-ID" sz="3300" dirty="0" smtClean="0"/>
              <a:t>? </a:t>
            </a:r>
            <a:endParaRPr lang="en-US" sz="3300" dirty="0" smtClean="0"/>
          </a:p>
          <a:p>
            <a:pPr marL="0" indent="627063">
              <a:buNone/>
            </a:pPr>
            <a:endParaRPr lang="en-US" sz="3300" dirty="0" smtClean="0"/>
          </a:p>
          <a:p>
            <a:pPr marL="627063" indent="-627063">
              <a:buNone/>
            </a:pPr>
            <a:r>
              <a:rPr lang="en-US" sz="3300" dirty="0" smtClean="0"/>
              <a:t>B : </a:t>
            </a:r>
            <a:r>
              <a:rPr lang="en-US" sz="3300" dirty="0" err="1" smtClean="0"/>
              <a:t>Sudah</a:t>
            </a:r>
            <a:r>
              <a:rPr lang="en-US" sz="3300" dirty="0" smtClean="0"/>
              <a:t> </a:t>
            </a:r>
            <a:r>
              <a:rPr lang="en-US" sz="3300" dirty="0" err="1" smtClean="0"/>
              <a:t>hampir</a:t>
            </a:r>
            <a:r>
              <a:rPr lang="en-US" sz="3300" dirty="0" smtClean="0"/>
              <a:t> </a:t>
            </a:r>
            <a:r>
              <a:rPr lang="en-US" sz="3300" dirty="0" err="1" smtClean="0"/>
              <a:t>ujian</a:t>
            </a:r>
            <a:r>
              <a:rPr lang="en-US" sz="3300" dirty="0" smtClean="0"/>
              <a:t>, </a:t>
            </a:r>
            <a:r>
              <a:rPr lang="en-US" sz="3300" dirty="0" err="1" smtClean="0"/>
              <a:t>saya</a:t>
            </a:r>
            <a:r>
              <a:rPr lang="en-US" sz="3300" dirty="0" smtClean="0"/>
              <a:t> </a:t>
            </a:r>
            <a:r>
              <a:rPr lang="en-US" sz="3300" dirty="0" err="1" smtClean="0"/>
              <a:t>sedang</a:t>
            </a:r>
            <a:r>
              <a:rPr lang="en-US" sz="3300" dirty="0" smtClean="0"/>
              <a:t> </a:t>
            </a:r>
            <a:r>
              <a:rPr lang="en-US" sz="3300" dirty="0" err="1" smtClean="0"/>
              <a:t>menghapal</a:t>
            </a:r>
            <a:r>
              <a:rPr lang="en-US" sz="3300" dirty="0" smtClean="0"/>
              <a:t> </a:t>
            </a:r>
            <a:r>
              <a:rPr lang="en-US" sz="3300" dirty="0" err="1" smtClean="0"/>
              <a:t>aksara</a:t>
            </a:r>
            <a:r>
              <a:rPr lang="en-US" sz="3300" dirty="0" smtClean="0"/>
              <a:t> Han.</a:t>
            </a:r>
          </a:p>
          <a:p>
            <a:pPr marL="627063" indent="-627063">
              <a:buNone/>
            </a:pPr>
            <a:r>
              <a:rPr lang="en-US" sz="3300" dirty="0" smtClean="0"/>
              <a:t>	</a:t>
            </a:r>
            <a:r>
              <a:rPr lang="zh-CN" altLang="en-US" sz="3300" dirty="0" smtClean="0"/>
              <a:t>快 考 试 了，我 在 背 汉 字。</a:t>
            </a:r>
            <a:endParaRPr lang="en-US" altLang="zh-CN" sz="3300" dirty="0" smtClean="0"/>
          </a:p>
          <a:p>
            <a:pPr marL="627063" indent="-627063">
              <a:buNone/>
            </a:pPr>
            <a:r>
              <a:rPr lang="en-US" altLang="zh-CN" sz="3300" dirty="0" smtClean="0"/>
              <a:t>	k</a:t>
            </a:r>
            <a:r>
              <a:rPr lang="id-ID" sz="3300" dirty="0" smtClean="0"/>
              <a:t>uài kǎo</a:t>
            </a:r>
            <a:r>
              <a:rPr lang="en-US" sz="3300" dirty="0" smtClean="0"/>
              <a:t> </a:t>
            </a:r>
            <a:r>
              <a:rPr lang="id-ID" sz="3300" dirty="0" smtClean="0"/>
              <a:t>shì</a:t>
            </a:r>
            <a:r>
              <a:rPr lang="en-US" sz="3300" dirty="0" smtClean="0"/>
              <a:t> </a:t>
            </a:r>
            <a:r>
              <a:rPr lang="id-ID" sz="3300" dirty="0" smtClean="0"/>
              <a:t>le</a:t>
            </a:r>
            <a:r>
              <a:rPr lang="id-ID" sz="3300" dirty="0" smtClean="0"/>
              <a:t>, wǒ zài bèi </a:t>
            </a:r>
            <a:r>
              <a:rPr lang="id-ID" sz="3300" dirty="0" smtClean="0"/>
              <a:t>hàn</a:t>
            </a:r>
            <a:r>
              <a:rPr lang="en-US" sz="3300" dirty="0" smtClean="0"/>
              <a:t> </a:t>
            </a:r>
            <a:r>
              <a:rPr lang="id-ID" sz="3300" dirty="0" smtClean="0"/>
              <a:t>zì.</a:t>
            </a:r>
            <a:endParaRPr lang="en-US" altLang="zh-CN" sz="3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643602"/>
          </a:xfrm>
        </p:spPr>
        <p:txBody>
          <a:bodyPr>
            <a:normAutofit/>
          </a:bodyPr>
          <a:lstStyle/>
          <a:p>
            <a:pPr marL="627063" indent="-627063">
              <a:buNone/>
            </a:pPr>
            <a:r>
              <a:rPr lang="en-US" sz="4000" dirty="0" smtClean="0"/>
              <a:t>A : </a:t>
            </a:r>
            <a:r>
              <a:rPr lang="en-US" sz="4000" dirty="0" err="1" smtClean="0"/>
              <a:t>Bagaimana</a:t>
            </a:r>
            <a:r>
              <a:rPr lang="en-US" sz="4000" dirty="0" smtClean="0"/>
              <a:t> </a:t>
            </a:r>
            <a:r>
              <a:rPr lang="en-US" sz="4000" dirty="0" err="1" smtClean="0"/>
              <a:t>kamu</a:t>
            </a:r>
            <a:r>
              <a:rPr lang="en-US" sz="4000" dirty="0" smtClean="0"/>
              <a:t> </a:t>
            </a:r>
            <a:r>
              <a:rPr lang="en-US" sz="4000" dirty="0" err="1" smtClean="0"/>
              <a:t>menghapalnya</a:t>
            </a:r>
            <a:r>
              <a:rPr lang="en-US" sz="4000" dirty="0" smtClean="0"/>
              <a:t> ?</a:t>
            </a:r>
          </a:p>
          <a:p>
            <a:pPr marL="627063" indent="96838">
              <a:buNone/>
            </a:pPr>
            <a:r>
              <a:rPr lang="zh-CN" altLang="en-US" sz="4000" dirty="0" smtClean="0"/>
              <a:t>你 怎 么 背 </a:t>
            </a:r>
            <a:r>
              <a:rPr lang="en-US" altLang="zh-CN" sz="4000" dirty="0" smtClean="0"/>
              <a:t>?</a:t>
            </a:r>
          </a:p>
          <a:p>
            <a:pPr marL="627063" indent="96838">
              <a:buNone/>
            </a:pPr>
            <a:r>
              <a:rPr lang="en-US" sz="4000" dirty="0" smtClean="0"/>
              <a:t>n</a:t>
            </a:r>
            <a:r>
              <a:rPr lang="id-ID" sz="4000" dirty="0" smtClean="0"/>
              <a:t>ǐ zěn</a:t>
            </a:r>
            <a:r>
              <a:rPr lang="en-US" sz="4000" dirty="0" smtClean="0"/>
              <a:t> </a:t>
            </a:r>
            <a:r>
              <a:rPr lang="id-ID" sz="4000" dirty="0" smtClean="0"/>
              <a:t>me bèi</a:t>
            </a:r>
            <a:r>
              <a:rPr lang="en-US" sz="4000" dirty="0" smtClean="0"/>
              <a:t> </a:t>
            </a:r>
            <a:r>
              <a:rPr lang="id-ID" sz="4000" dirty="0" smtClean="0"/>
              <a:t>? </a:t>
            </a:r>
            <a:endParaRPr lang="en-US" sz="4000" dirty="0" smtClean="0"/>
          </a:p>
          <a:p>
            <a:pPr marL="627063" indent="96838">
              <a:buNone/>
            </a:pPr>
            <a:endParaRPr lang="en-US" sz="4000" dirty="0" smtClean="0"/>
          </a:p>
          <a:p>
            <a:pPr marL="627063" indent="-627063">
              <a:buNone/>
            </a:pPr>
            <a:r>
              <a:rPr lang="en-US" sz="4000" dirty="0" smtClean="0"/>
              <a:t>B : </a:t>
            </a:r>
            <a:r>
              <a:rPr lang="en-US" sz="4000" dirty="0" err="1" smtClean="0"/>
              <a:t>Saya</a:t>
            </a:r>
            <a:r>
              <a:rPr lang="en-US" sz="4000" dirty="0" smtClean="0"/>
              <a:t> </a:t>
            </a:r>
            <a:r>
              <a:rPr lang="en-US" sz="4000" dirty="0" err="1" smtClean="0"/>
              <a:t>menulis</a:t>
            </a:r>
            <a:r>
              <a:rPr lang="en-US" sz="4000" dirty="0" smtClean="0"/>
              <a:t> </a:t>
            </a:r>
            <a:r>
              <a:rPr lang="en-US" sz="4000" dirty="0" err="1" smtClean="0"/>
              <a:t>sambil</a:t>
            </a:r>
            <a:r>
              <a:rPr lang="en-US" sz="4000" dirty="0" smtClean="0"/>
              <a:t> </a:t>
            </a:r>
            <a:r>
              <a:rPr lang="en-US" sz="4000" dirty="0" err="1" smtClean="0"/>
              <a:t>menghapal</a:t>
            </a:r>
            <a:r>
              <a:rPr lang="en-US" sz="4000" dirty="0" smtClean="0"/>
              <a:t>.</a:t>
            </a:r>
          </a:p>
          <a:p>
            <a:pPr marL="627063" indent="0">
              <a:buNone/>
            </a:pPr>
            <a:r>
              <a:rPr lang="zh-CN" altLang="en-US" sz="4000" dirty="0" smtClean="0"/>
              <a:t>我 一 边 写 一 边 记。</a:t>
            </a:r>
            <a:endParaRPr lang="en-US" altLang="zh-CN" sz="4000" dirty="0" smtClean="0"/>
          </a:p>
          <a:p>
            <a:pPr marL="627063" indent="0">
              <a:buNone/>
            </a:pPr>
            <a:r>
              <a:rPr lang="en-US" sz="4000" dirty="0" smtClean="0"/>
              <a:t>w</a:t>
            </a:r>
            <a:r>
              <a:rPr lang="id-ID" sz="4000" dirty="0" smtClean="0"/>
              <a:t>ǒ yī</a:t>
            </a:r>
            <a:r>
              <a:rPr lang="en-US" sz="4000" dirty="0" smtClean="0"/>
              <a:t> </a:t>
            </a:r>
            <a:r>
              <a:rPr lang="id-ID" sz="4000" dirty="0" smtClean="0"/>
              <a:t>biān </a:t>
            </a:r>
            <a:r>
              <a:rPr lang="id-ID" sz="4000" dirty="0" smtClean="0"/>
              <a:t>xiě </a:t>
            </a:r>
            <a:r>
              <a:rPr lang="id-ID" sz="4000" dirty="0" smtClean="0"/>
              <a:t>yī</a:t>
            </a:r>
            <a:r>
              <a:rPr lang="en-US" sz="4000" dirty="0" smtClean="0"/>
              <a:t> </a:t>
            </a:r>
            <a:r>
              <a:rPr lang="id-ID" sz="4000" dirty="0" smtClean="0"/>
              <a:t>biān </a:t>
            </a:r>
            <a:r>
              <a:rPr lang="id-ID" sz="4000" dirty="0" smtClean="0"/>
              <a:t>jì.</a:t>
            </a:r>
            <a:endParaRPr lang="id-ID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000108"/>
            <a:ext cx="8401080" cy="53244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500" dirty="0" smtClean="0"/>
              <a:t>A : </a:t>
            </a:r>
            <a:r>
              <a:rPr lang="en-US" sz="3500" dirty="0" err="1" smtClean="0"/>
              <a:t>Aksara</a:t>
            </a:r>
            <a:r>
              <a:rPr lang="en-US" sz="3500" dirty="0" smtClean="0"/>
              <a:t> Han </a:t>
            </a:r>
            <a:r>
              <a:rPr lang="en-US" sz="3500" dirty="0" err="1" smtClean="0"/>
              <a:t>kamu</a:t>
            </a:r>
            <a:r>
              <a:rPr lang="en-US" sz="3500" dirty="0" smtClean="0"/>
              <a:t> </a:t>
            </a:r>
            <a:r>
              <a:rPr lang="en-US" sz="3500" dirty="0" err="1" smtClean="0"/>
              <a:t>sangat</a:t>
            </a:r>
            <a:r>
              <a:rPr lang="en-US" sz="3500" dirty="0" smtClean="0"/>
              <a:t> </a:t>
            </a:r>
            <a:r>
              <a:rPr lang="en-US" sz="3500" dirty="0" err="1" smtClean="0"/>
              <a:t>bagus</a:t>
            </a:r>
            <a:r>
              <a:rPr lang="en-US" sz="3500" dirty="0" smtClean="0"/>
              <a:t> !</a:t>
            </a:r>
          </a:p>
          <a:p>
            <a:pPr marL="0" indent="450850">
              <a:buNone/>
            </a:pPr>
            <a:r>
              <a:rPr lang="zh-CN" altLang="en-US" sz="3500" dirty="0" smtClean="0"/>
              <a:t>你 的 汉 字 真 好 看 </a:t>
            </a:r>
            <a:r>
              <a:rPr lang="en-US" altLang="zh-CN" sz="3500" dirty="0" smtClean="0"/>
              <a:t>!</a:t>
            </a:r>
          </a:p>
          <a:p>
            <a:pPr marL="0" indent="450850">
              <a:buNone/>
            </a:pPr>
            <a:r>
              <a:rPr lang="en-US" sz="3500" dirty="0" smtClean="0"/>
              <a:t>n</a:t>
            </a:r>
            <a:r>
              <a:rPr lang="id-ID" sz="3500" dirty="0" smtClean="0"/>
              <a:t>ǐ </a:t>
            </a:r>
            <a:r>
              <a:rPr lang="id-ID" sz="3500" dirty="0" smtClean="0"/>
              <a:t>de </a:t>
            </a:r>
            <a:r>
              <a:rPr lang="id-ID" sz="3500" dirty="0" smtClean="0"/>
              <a:t>hàn</a:t>
            </a:r>
            <a:r>
              <a:rPr lang="en-US" sz="3500" dirty="0" smtClean="0"/>
              <a:t> </a:t>
            </a:r>
            <a:r>
              <a:rPr lang="id-ID" sz="3500" dirty="0" smtClean="0"/>
              <a:t>zì </a:t>
            </a:r>
            <a:r>
              <a:rPr lang="id-ID" sz="3500" dirty="0" smtClean="0"/>
              <a:t>zhēn </a:t>
            </a:r>
            <a:r>
              <a:rPr lang="id-ID" sz="3500" dirty="0" smtClean="0"/>
              <a:t>hǎo</a:t>
            </a:r>
            <a:r>
              <a:rPr lang="en-US" sz="3500" dirty="0" smtClean="0"/>
              <a:t> </a:t>
            </a:r>
            <a:r>
              <a:rPr lang="id-ID" sz="3500" dirty="0" smtClean="0"/>
              <a:t>kàn</a:t>
            </a:r>
            <a:r>
              <a:rPr lang="en-US" sz="3500" dirty="0" smtClean="0"/>
              <a:t> </a:t>
            </a:r>
            <a:r>
              <a:rPr lang="id-ID" sz="3500" dirty="0" smtClean="0"/>
              <a:t>! </a:t>
            </a:r>
            <a:endParaRPr lang="en-US" sz="3500" dirty="0" smtClean="0"/>
          </a:p>
          <a:p>
            <a:pPr marL="0" indent="0">
              <a:buNone/>
            </a:pPr>
            <a:endParaRPr lang="en-US" sz="3500" dirty="0" smtClean="0"/>
          </a:p>
          <a:p>
            <a:pPr marL="450850" indent="-450850">
              <a:buNone/>
              <a:tabLst>
                <a:tab pos="273050" algn="l"/>
              </a:tabLst>
            </a:pPr>
            <a:r>
              <a:rPr lang="en-US" altLang="zh-CN" sz="3500" dirty="0" smtClean="0"/>
              <a:t>B : </a:t>
            </a:r>
            <a:r>
              <a:rPr lang="en-US" altLang="zh-CN" sz="3500" dirty="0" err="1" smtClean="0"/>
              <a:t>Terimakasih</a:t>
            </a:r>
            <a:r>
              <a:rPr lang="en-US" altLang="zh-CN" sz="3500" dirty="0" smtClean="0"/>
              <a:t> ! </a:t>
            </a:r>
            <a:r>
              <a:rPr lang="en-US" altLang="zh-CN" sz="3500" dirty="0" err="1" smtClean="0"/>
              <a:t>Apakah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kamu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sudah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menghapal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a</a:t>
            </a:r>
            <a:r>
              <a:rPr lang="en-US" altLang="zh-CN" sz="3500" dirty="0" err="1" smtClean="0"/>
              <a:t>ksara</a:t>
            </a:r>
            <a:r>
              <a:rPr lang="en-US" altLang="zh-CN" sz="3500" dirty="0" smtClean="0"/>
              <a:t> Han ?</a:t>
            </a:r>
          </a:p>
          <a:p>
            <a:pPr marL="450850" indent="-450850">
              <a:buNone/>
              <a:tabLst>
                <a:tab pos="273050" algn="l"/>
              </a:tabLst>
            </a:pPr>
            <a:r>
              <a:rPr lang="en-US" altLang="zh-CN" sz="3500" dirty="0" smtClean="0"/>
              <a:t>	</a:t>
            </a:r>
            <a:r>
              <a:rPr lang="en-US" altLang="zh-CN" sz="3500" dirty="0" smtClean="0"/>
              <a:t>	</a:t>
            </a:r>
            <a:r>
              <a:rPr lang="zh-CN" altLang="en-US" sz="3500" dirty="0" smtClean="0"/>
              <a:t>谢 谢。汉 字 你 背 了 吗 </a:t>
            </a:r>
            <a:r>
              <a:rPr lang="en-US" altLang="zh-CN" sz="3500" dirty="0" smtClean="0"/>
              <a:t>?</a:t>
            </a:r>
          </a:p>
          <a:p>
            <a:pPr marL="450850" indent="-450850">
              <a:buNone/>
              <a:tabLst>
                <a:tab pos="273050" algn="l"/>
              </a:tabLst>
            </a:pPr>
            <a:r>
              <a:rPr lang="en-US" sz="3500" dirty="0" smtClean="0"/>
              <a:t>	</a:t>
            </a:r>
            <a:r>
              <a:rPr lang="en-US" sz="3500" dirty="0" smtClean="0"/>
              <a:t>	x</a:t>
            </a:r>
            <a:r>
              <a:rPr lang="id-ID" sz="3500" dirty="0" smtClean="0"/>
              <a:t>iè</a:t>
            </a:r>
            <a:r>
              <a:rPr lang="en-US" sz="3500" dirty="0" smtClean="0"/>
              <a:t> </a:t>
            </a:r>
            <a:r>
              <a:rPr lang="id-ID" sz="3500" dirty="0" smtClean="0"/>
              <a:t>xi</a:t>
            </a:r>
            <a:r>
              <a:rPr lang="en-US" sz="3500" dirty="0" smtClean="0"/>
              <a:t>e</a:t>
            </a:r>
            <a:r>
              <a:rPr lang="id-ID" sz="3500" dirty="0" smtClean="0"/>
              <a:t>. </a:t>
            </a:r>
            <a:r>
              <a:rPr lang="en-US" sz="3500" dirty="0" smtClean="0"/>
              <a:t>h</a:t>
            </a:r>
            <a:r>
              <a:rPr lang="id-ID" sz="3500" dirty="0" smtClean="0"/>
              <a:t>àn</a:t>
            </a:r>
            <a:r>
              <a:rPr lang="en-US" sz="3500" dirty="0" smtClean="0"/>
              <a:t> </a:t>
            </a:r>
            <a:r>
              <a:rPr lang="id-ID" sz="3500" dirty="0" smtClean="0"/>
              <a:t>zì </a:t>
            </a:r>
            <a:r>
              <a:rPr lang="id-ID" sz="3500" dirty="0" smtClean="0"/>
              <a:t>nǐ </a:t>
            </a:r>
            <a:r>
              <a:rPr lang="id-ID" sz="3500" dirty="0" smtClean="0"/>
              <a:t>bèi</a:t>
            </a:r>
            <a:r>
              <a:rPr lang="en-US" sz="3500" dirty="0" smtClean="0"/>
              <a:t> </a:t>
            </a:r>
            <a:r>
              <a:rPr lang="id-ID" sz="3500" dirty="0" smtClean="0"/>
              <a:t>le </a:t>
            </a:r>
            <a:r>
              <a:rPr lang="id-ID" sz="3500" dirty="0" smtClean="0"/>
              <a:t>ma</a:t>
            </a:r>
            <a:r>
              <a:rPr lang="id-ID" sz="3500" dirty="0" smtClean="0"/>
              <a:t>?</a:t>
            </a:r>
            <a:endParaRPr lang="en-US" altLang="zh-CN" sz="3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000108"/>
            <a:ext cx="8715436" cy="5572164"/>
          </a:xfrm>
        </p:spPr>
        <p:txBody>
          <a:bodyPr>
            <a:normAutofit/>
          </a:bodyPr>
          <a:lstStyle/>
          <a:p>
            <a:pPr marL="627063" indent="-627063">
              <a:buNone/>
            </a:pPr>
            <a:r>
              <a:rPr lang="en-US" altLang="zh-CN" sz="3500" dirty="0" smtClean="0"/>
              <a:t>A </a:t>
            </a:r>
            <a:r>
              <a:rPr lang="en-US" altLang="zh-CN" sz="3500" dirty="0" smtClean="0"/>
              <a:t>: </a:t>
            </a:r>
            <a:r>
              <a:rPr lang="en-US" altLang="zh-CN" sz="3500" dirty="0" err="1" smtClean="0"/>
              <a:t>Saya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begitu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melihat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aksara</a:t>
            </a:r>
            <a:r>
              <a:rPr lang="en-US" altLang="zh-CN" sz="3500" dirty="0" smtClean="0"/>
              <a:t> Han </a:t>
            </a:r>
            <a:r>
              <a:rPr lang="en-US" altLang="zh-CN" sz="3500" dirty="0" err="1" smtClean="0"/>
              <a:t>langsung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pusing</a:t>
            </a:r>
            <a:r>
              <a:rPr lang="en-US" altLang="zh-CN" sz="3500" dirty="0" smtClean="0"/>
              <a:t>.</a:t>
            </a:r>
          </a:p>
          <a:p>
            <a:pPr marL="0" indent="531813">
              <a:buNone/>
            </a:pPr>
            <a:r>
              <a:rPr lang="zh-CN" altLang="en-US" sz="3500" dirty="0" smtClean="0"/>
              <a:t>我 一 看 到 汉 字 就 头 疼 了。</a:t>
            </a:r>
            <a:endParaRPr lang="en-US" altLang="zh-CN" sz="3500" dirty="0" smtClean="0"/>
          </a:p>
          <a:p>
            <a:pPr marL="0" indent="531813">
              <a:buNone/>
            </a:pPr>
            <a:r>
              <a:rPr lang="en-US" sz="3500" dirty="0" smtClean="0"/>
              <a:t>w</a:t>
            </a:r>
            <a:r>
              <a:rPr lang="id-ID" sz="3500" dirty="0" smtClean="0"/>
              <a:t>ǒ </a:t>
            </a:r>
            <a:r>
              <a:rPr lang="id-ID" sz="3500" dirty="0" smtClean="0"/>
              <a:t>yī kàn dào </a:t>
            </a:r>
            <a:r>
              <a:rPr lang="id-ID" sz="3500" dirty="0" smtClean="0"/>
              <a:t>hàn</a:t>
            </a:r>
            <a:r>
              <a:rPr lang="en-US" sz="3500" dirty="0" smtClean="0"/>
              <a:t> </a:t>
            </a:r>
            <a:r>
              <a:rPr lang="id-ID" sz="3500" dirty="0" smtClean="0"/>
              <a:t>zì </a:t>
            </a:r>
            <a:r>
              <a:rPr lang="id-ID" sz="3500" dirty="0" smtClean="0"/>
              <a:t>jiù </a:t>
            </a:r>
            <a:r>
              <a:rPr lang="id-ID" sz="3500" dirty="0" smtClean="0"/>
              <a:t>tóu</a:t>
            </a:r>
            <a:r>
              <a:rPr lang="en-US" sz="3500" dirty="0" smtClean="0"/>
              <a:t> </a:t>
            </a:r>
            <a:r>
              <a:rPr lang="id-ID" sz="3500" dirty="0" smtClean="0"/>
              <a:t>téng</a:t>
            </a:r>
            <a:r>
              <a:rPr lang="en-US" sz="3500" dirty="0" smtClean="0"/>
              <a:t> </a:t>
            </a:r>
            <a:r>
              <a:rPr lang="id-ID" sz="3500" dirty="0" smtClean="0"/>
              <a:t>le</a:t>
            </a:r>
            <a:r>
              <a:rPr lang="id-ID" sz="3500" dirty="0" smtClean="0"/>
              <a:t>.</a:t>
            </a:r>
            <a:endParaRPr lang="en-US" altLang="zh-CN" sz="3500" dirty="0" smtClean="0"/>
          </a:p>
          <a:p>
            <a:pPr>
              <a:buNone/>
            </a:pPr>
            <a:endParaRPr lang="id-ID" sz="35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775542"/>
          </a:xfrm>
        </p:spPr>
        <p:txBody>
          <a:bodyPr>
            <a:normAutofit fontScale="90000"/>
          </a:bodyPr>
          <a:lstStyle/>
          <a:p>
            <a:r>
              <a:rPr lang="en-US" sz="5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Kosakata</a:t>
            </a:r>
            <a:r>
              <a:rPr lang="en-US" sz="5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5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生 词 </a:t>
            </a:r>
            <a:r>
              <a:rPr lang="en-US" altLang="zh-CN" sz="5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shēng</a:t>
            </a:r>
            <a:r>
              <a:rPr lang="en-US" altLang="zh-CN" sz="5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5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cí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714488"/>
            <a:ext cx="8715436" cy="4929222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err="1" smtClean="0"/>
              <a:t>Berapa</a:t>
            </a:r>
            <a:r>
              <a:rPr lang="en-US" sz="4000" dirty="0" smtClean="0"/>
              <a:t> lama </a:t>
            </a:r>
            <a:r>
              <a:rPr lang="zh-CN" altLang="en-US" sz="4000" dirty="0" smtClean="0"/>
              <a:t>多 久 </a:t>
            </a:r>
            <a:r>
              <a:rPr lang="id-ID" sz="4000" dirty="0" smtClean="0"/>
              <a:t>duō</a:t>
            </a:r>
            <a:r>
              <a:rPr lang="en-US" sz="4000" dirty="0" smtClean="0"/>
              <a:t> </a:t>
            </a:r>
            <a:r>
              <a:rPr lang="id-ID" sz="4000" dirty="0" smtClean="0"/>
              <a:t>jiǔ</a:t>
            </a:r>
            <a:endParaRPr lang="en-US" altLang="zh-CN" sz="4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4000" dirty="0" err="1" smtClean="0"/>
              <a:t>Menarik</a:t>
            </a:r>
            <a:r>
              <a:rPr lang="en-US" sz="4000" dirty="0" smtClean="0"/>
              <a:t> </a:t>
            </a:r>
            <a:r>
              <a:rPr lang="zh-CN" altLang="en-US" sz="4000" dirty="0" smtClean="0"/>
              <a:t>有 意 思 </a:t>
            </a:r>
            <a:r>
              <a:rPr lang="id-ID" sz="4000" dirty="0" smtClean="0"/>
              <a:t>yǒu</a:t>
            </a:r>
            <a:r>
              <a:rPr lang="en-US" sz="4000" dirty="0" smtClean="0"/>
              <a:t> </a:t>
            </a:r>
            <a:r>
              <a:rPr lang="id-ID" sz="4000" dirty="0" smtClean="0"/>
              <a:t>yì</a:t>
            </a:r>
            <a:r>
              <a:rPr lang="en-US" sz="4000" dirty="0" smtClean="0"/>
              <a:t> </a:t>
            </a:r>
            <a:r>
              <a:rPr lang="id-ID" sz="4000" dirty="0" smtClean="0"/>
              <a:t>si</a:t>
            </a:r>
            <a:endParaRPr lang="en-US" altLang="zh-CN" sz="4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4000" dirty="0" err="1" smtClean="0"/>
              <a:t>Mendengar</a:t>
            </a:r>
            <a:r>
              <a:rPr lang="en-US" sz="4000" dirty="0" smtClean="0"/>
              <a:t> </a:t>
            </a:r>
            <a:r>
              <a:rPr lang="zh-CN" altLang="en-US" sz="4000" dirty="0" smtClean="0"/>
              <a:t>听力 </a:t>
            </a:r>
            <a:r>
              <a:rPr lang="id-ID" sz="4000" dirty="0" smtClean="0"/>
              <a:t>tīnglì</a:t>
            </a:r>
            <a:endParaRPr lang="en-US" altLang="zh-CN" sz="4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4000" dirty="0" err="1" smtClean="0"/>
              <a:t>Menulis</a:t>
            </a:r>
            <a:r>
              <a:rPr lang="en-US" sz="4000" dirty="0" smtClean="0"/>
              <a:t> </a:t>
            </a:r>
            <a:r>
              <a:rPr lang="zh-CN" altLang="en-US" sz="4000" dirty="0" smtClean="0"/>
              <a:t>写 字 </a:t>
            </a:r>
            <a:r>
              <a:rPr lang="id-ID" sz="4000" dirty="0" smtClean="0"/>
              <a:t>xiě</a:t>
            </a:r>
            <a:r>
              <a:rPr lang="en-US" sz="4000" dirty="0" smtClean="0"/>
              <a:t> </a:t>
            </a:r>
            <a:r>
              <a:rPr lang="id-ID" sz="4000" dirty="0" smtClean="0"/>
              <a:t>zì</a:t>
            </a:r>
            <a:endParaRPr lang="en-US" altLang="zh-CN" sz="4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4000" dirty="0" err="1" smtClean="0"/>
              <a:t>Sedang</a:t>
            </a:r>
            <a:r>
              <a:rPr lang="en-US" sz="4000" dirty="0" smtClean="0"/>
              <a:t> </a:t>
            </a:r>
            <a:r>
              <a:rPr lang="zh-CN" altLang="en-US" sz="4000" dirty="0" smtClean="0"/>
              <a:t>在 </a:t>
            </a:r>
            <a:r>
              <a:rPr lang="id-ID" sz="4000" dirty="0" smtClean="0"/>
              <a:t>zài</a:t>
            </a:r>
            <a:endParaRPr lang="en-US" altLang="zh-CN" sz="4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4000" dirty="0" err="1" smtClean="0"/>
              <a:t>Sibuk</a:t>
            </a:r>
            <a:r>
              <a:rPr lang="en-US" sz="4000" dirty="0" smtClean="0"/>
              <a:t> </a:t>
            </a:r>
            <a:r>
              <a:rPr lang="zh-CN" altLang="en-US" sz="4000" dirty="0" smtClean="0"/>
              <a:t>忙 </a:t>
            </a:r>
            <a:r>
              <a:rPr lang="id-ID" sz="4000" dirty="0" smtClean="0"/>
              <a:t>máng</a:t>
            </a:r>
            <a:endParaRPr lang="en-US" altLang="zh-CN" sz="4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4000" dirty="0" err="1" smtClean="0"/>
              <a:t>Ujian</a:t>
            </a:r>
            <a:r>
              <a:rPr lang="en-US" sz="4000" dirty="0" smtClean="0"/>
              <a:t> </a:t>
            </a:r>
            <a:r>
              <a:rPr lang="zh-CN" altLang="en-US" sz="4000" dirty="0" smtClean="0"/>
              <a:t>考 试 </a:t>
            </a:r>
            <a:r>
              <a:rPr lang="id-ID" sz="4000" dirty="0" smtClean="0"/>
              <a:t>kǎo</a:t>
            </a:r>
            <a:r>
              <a:rPr lang="en-US" sz="4000" dirty="0" smtClean="0"/>
              <a:t> </a:t>
            </a:r>
            <a:r>
              <a:rPr lang="id-ID" sz="4000" dirty="0" smtClean="0"/>
              <a:t>shì</a:t>
            </a:r>
            <a:endParaRPr lang="id-ID" sz="4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494</TotalTime>
  <Words>298</Words>
  <Application>Microsoft Office PowerPoint</Application>
  <PresentationFormat>On-screen Show (4:3)</PresentationFormat>
  <Paragraphs>68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Bahasa Mandarin  中文 zhōng wén</vt:lpstr>
      <vt:lpstr>Percakapan 会 话 huì huà (1)</vt:lpstr>
      <vt:lpstr>Slide 3</vt:lpstr>
      <vt:lpstr>Slide 4</vt:lpstr>
      <vt:lpstr>Percakapan 会 话 huì huà (2)</vt:lpstr>
      <vt:lpstr>Slide 6</vt:lpstr>
      <vt:lpstr>Slide 7</vt:lpstr>
      <vt:lpstr>Slide 8</vt:lpstr>
      <vt:lpstr>Kosakata 生 词 shēng cí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Mandarin  中文 zhōng wén</dc:title>
  <dc:creator>ASUS</dc:creator>
  <cp:lastModifiedBy>ASUS</cp:lastModifiedBy>
  <cp:revision>48</cp:revision>
  <dcterms:created xsi:type="dcterms:W3CDTF">2020-10-13T11:27:36Z</dcterms:created>
  <dcterms:modified xsi:type="dcterms:W3CDTF">2021-06-01T14:49:51Z</dcterms:modified>
</cp:coreProperties>
</file>