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A3E8F6-9698-43C1-A309-475A29224CBD}" type="datetimeFigureOut">
              <a:rPr lang="id-ID" smtClean="0"/>
              <a:pPr/>
              <a:t>29/07/2021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29/07/2021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29/07/2021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29/07/2021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29/07/2021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29/07/2021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29/07/2021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29/07/2021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29/07/2021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29/07/2021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6A3E8F6-9698-43C1-A309-475A29224CBD}" type="datetimeFigureOut">
              <a:rPr lang="id-ID" smtClean="0"/>
              <a:pPr/>
              <a:t>29/07/2021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6A3E8F6-9698-43C1-A309-475A29224CBD}" type="datetimeFigureOut">
              <a:rPr lang="id-ID" smtClean="0"/>
              <a:pPr/>
              <a:t>29/07/2021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8143932" cy="2357454"/>
          </a:xfrm>
        </p:spPr>
        <p:txBody>
          <a:bodyPr anchor="t"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Berbicara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zh-CN" altLang="en-US" dirty="0" smtClean="0">
                <a:solidFill>
                  <a:schemeClr val="tx1"/>
                </a:solidFill>
              </a:rPr>
              <a:t>说 话</a:t>
            </a:r>
            <a:r>
              <a:rPr lang="en-US" altLang="zh-CN" dirty="0" smtClean="0">
                <a:solidFill>
                  <a:schemeClr val="tx1"/>
                </a:solidFill>
              </a:rPr>
              <a:t/>
            </a:r>
            <a:br>
              <a:rPr lang="en-US" altLang="zh-CN" dirty="0" smtClean="0">
                <a:solidFill>
                  <a:schemeClr val="tx1"/>
                </a:solidFill>
              </a:rPr>
            </a:br>
            <a:r>
              <a:rPr lang="id-ID" dirty="0" smtClean="0"/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huō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huà</a:t>
            </a:r>
            <a:endParaRPr lang="id-ID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929066"/>
            <a:ext cx="6843738" cy="757246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Kiki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Rizky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S.S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285728"/>
            <a:ext cx="8572560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Ali	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Selamat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Sari,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kabarmu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? </a:t>
            </a:r>
          </a:p>
          <a:p>
            <a:pPr marL="0" indent="1079500">
              <a:buNone/>
            </a:pPr>
            <a:r>
              <a:rPr lang="zh-CN" altLang="en-US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早 安 </a:t>
            </a:r>
            <a:r>
              <a:rPr lang="en-US" altLang="zh-CN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Sari, </a:t>
            </a:r>
            <a:r>
              <a:rPr lang="zh-CN" altLang="en-US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你 好 吗 ？</a:t>
            </a:r>
            <a:endParaRPr lang="en-US" altLang="zh-CN" sz="3000" b="1" dirty="0" smtClean="0">
              <a:latin typeface="MS Mincho" pitchFamily="49" charset="-128"/>
              <a:ea typeface="MS Mincho" pitchFamily="49" charset="-128"/>
              <a:cs typeface="Times New Roman" pitchFamily="18" charset="0"/>
            </a:endParaRPr>
          </a:p>
          <a:p>
            <a:pPr marL="0" indent="10795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ǎo ān Sari, nǐ hǎo 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Sari  	: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Kabar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Ali.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Kalau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? </a:t>
            </a:r>
          </a:p>
          <a:p>
            <a:pPr marL="365125" indent="804863">
              <a:buNone/>
            </a:pPr>
            <a:r>
              <a:rPr lang="zh-CN" altLang="en-US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我 很 好</a:t>
            </a: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</a:rPr>
              <a:t>。你 呢 ？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804863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ǒ hěn hǎo Ali.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ǐ 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marL="900113" indent="-790575">
              <a:buNone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Ali 	: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Kabar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terima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kasih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kabar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ibumu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900113" indent="179388">
              <a:buNone/>
            </a:pPr>
            <a:r>
              <a:rPr lang="zh-CN" altLang="en-US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我 也 很 好， 谢 谢。你 妈 妈 好 吗 </a:t>
            </a:r>
            <a:r>
              <a:rPr lang="en-US" altLang="zh-CN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?</a:t>
            </a:r>
          </a:p>
          <a:p>
            <a:pPr marL="0" indent="10795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ǒ yě hěn hǎo, xiè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xi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ǐ mā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hǎo 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7930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Sari 	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baik-baik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kasih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125" indent="714375">
              <a:buNone/>
            </a:pPr>
            <a:r>
              <a:rPr lang="zh-CN" altLang="en-US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她 也 很 好，谢 谢。</a:t>
            </a:r>
            <a:endParaRPr lang="en-US" sz="3000" b="1" dirty="0" smtClean="0">
              <a:latin typeface="MS Mincho" pitchFamily="49" charset="-128"/>
              <a:ea typeface="MS Mincho" pitchFamily="49" charset="-128"/>
              <a:cs typeface="Times New Roman" pitchFamily="18" charset="0"/>
            </a:endParaRPr>
          </a:p>
          <a:p>
            <a:pPr marL="365125" indent="714375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ā yě hěn hǎo, xiè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xi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714375">
              <a:buNone/>
            </a:pP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ayah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365125" indent="714375">
              <a:buNone/>
            </a:pPr>
            <a:r>
              <a:rPr lang="zh-CN" altLang="en-US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这 是 你 爸 爸 吗 </a:t>
            </a:r>
            <a:r>
              <a:rPr lang="en-US" altLang="zh-CN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?</a:t>
            </a:r>
          </a:p>
          <a:p>
            <a:pPr marL="365125" indent="714375">
              <a:buNone/>
            </a:pP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zhè shì nǐ bà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ba 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zh-CN" sz="3000" b="1" dirty="0" smtClean="0">
              <a:latin typeface="MS Mincho" pitchFamily="49" charset="-128"/>
              <a:ea typeface="MS Mincho" pitchFamily="49" charset="-128"/>
              <a:cs typeface="Times New Roman" pitchFamily="18" charset="0"/>
            </a:endParaRPr>
          </a:p>
          <a:p>
            <a:pPr marL="365125" indent="-365125">
              <a:buNone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Ali	: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Iya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, ayah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. Ayah,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Sari.</a:t>
            </a:r>
          </a:p>
          <a:p>
            <a:pPr marL="365125" indent="714375">
              <a:buNone/>
            </a:pPr>
            <a:r>
              <a:rPr lang="zh-CN" altLang="en-US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是，我 爸。爸 爸，这 是</a:t>
            </a:r>
            <a:r>
              <a:rPr lang="en-US" altLang="zh-CN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 Sari.</a:t>
            </a:r>
          </a:p>
          <a:p>
            <a:pPr marL="365125" indent="714375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hì, wǒ bà.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ba, zhè shì Sari.</a:t>
            </a:r>
            <a:endParaRPr lang="en-US" altLang="zh-CN" sz="3000" b="1" dirty="0" smtClean="0">
              <a:latin typeface="MS Mincho" pitchFamily="49" charset="-128"/>
              <a:ea typeface="MS Mincho" pitchFamily="49" charset="-128"/>
              <a:cs typeface="Times New Roman" pitchFamily="18" charset="0"/>
            </a:endParaRPr>
          </a:p>
          <a:p>
            <a:pPr marL="1079500" indent="-1079500">
              <a:buNone/>
            </a:pPr>
            <a:endParaRPr lang="en-US" altLang="zh-CN" b="1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5793001"/>
          </a:xfrm>
        </p:spPr>
        <p:txBody>
          <a:bodyPr>
            <a:normAutofit fontScale="92500"/>
          </a:bodyPr>
          <a:lstStyle/>
          <a:p>
            <a:pPr marL="1079500" indent="-1079500">
              <a:buNone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Ayah  : Halo Sari,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mengenal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senang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125" indent="714375">
              <a:buNone/>
            </a:pPr>
            <a:r>
              <a:rPr lang="zh-CN" altLang="en-US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你 好 </a:t>
            </a:r>
            <a:r>
              <a:rPr lang="en-US" altLang="zh-CN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Sari, </a:t>
            </a:r>
            <a:r>
              <a:rPr lang="zh-CN" altLang="en-US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认 识 你，我 很 高 兴。</a:t>
            </a:r>
            <a:endParaRPr lang="en-US" altLang="zh-CN" sz="3000" b="1" dirty="0" smtClean="0">
              <a:latin typeface="MS Mincho" pitchFamily="49" charset="-128"/>
              <a:ea typeface="MS Mincho" pitchFamily="49" charset="-128"/>
              <a:cs typeface="Times New Roman" pitchFamily="18" charset="0"/>
            </a:endParaRPr>
          </a:p>
          <a:p>
            <a:pPr marL="365125" indent="714375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ǐ hǎo Sari, rèn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shí nǐ, wǒ hěn gāo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xìng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1079500" indent="-1079500">
              <a:buNone/>
            </a:pPr>
            <a:r>
              <a:rPr lang="en-US" altLang="zh-CN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Sari    : Halo </a:t>
            </a:r>
            <a:r>
              <a:rPr lang="en-US" altLang="zh-CN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paman</a:t>
            </a:r>
            <a:r>
              <a:rPr lang="en-US" altLang="zh-CN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altLang="zh-CN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saya</a:t>
            </a:r>
            <a:r>
              <a:rPr lang="en-US" altLang="zh-CN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juga</a:t>
            </a:r>
            <a:r>
              <a:rPr lang="en-US" altLang="zh-CN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sangat</a:t>
            </a:r>
            <a:r>
              <a:rPr lang="en-US" altLang="zh-CN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senang</a:t>
            </a:r>
            <a:r>
              <a:rPr lang="en-US" altLang="zh-CN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mengenal</a:t>
            </a:r>
            <a:r>
              <a:rPr lang="en-US" altLang="zh-CN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Anda</a:t>
            </a:r>
            <a:r>
              <a:rPr lang="en-US" altLang="zh-CN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.</a:t>
            </a:r>
          </a:p>
          <a:p>
            <a:pPr marL="1079500" indent="0">
              <a:buNone/>
            </a:pPr>
            <a:r>
              <a:rPr lang="zh-CN" altLang="en-US" sz="30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您 好 叔 叔， 我 也 很 高 兴 认 识 您。</a:t>
            </a:r>
            <a:endParaRPr lang="en-US" altLang="zh-CN" sz="3000" b="1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1079500" indent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ín hǎo shū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shu, wǒ yě hěn gāo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xìng rèn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shí nín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3000" b="1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1079500" indent="-1079500">
              <a:buNone/>
            </a:pPr>
            <a:r>
              <a:rPr lang="en-US" altLang="zh-CN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Ayah   : </a:t>
            </a:r>
            <a:r>
              <a:rPr lang="en-US" altLang="zh-CN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Kamu</a:t>
            </a:r>
            <a:r>
              <a:rPr lang="en-US" altLang="zh-CN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sekolah</a:t>
            </a:r>
            <a:r>
              <a:rPr lang="en-US" altLang="zh-CN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dimana</a:t>
            </a:r>
            <a:r>
              <a:rPr lang="en-US" altLang="zh-CN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?</a:t>
            </a:r>
          </a:p>
          <a:p>
            <a:pPr marL="1079500" indent="0">
              <a:buNone/>
            </a:pPr>
            <a:r>
              <a:rPr lang="zh-CN" altLang="en-US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你 在 哪 儿 学 习 </a:t>
            </a:r>
            <a:r>
              <a:rPr lang="en-US" altLang="zh-CN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?</a:t>
            </a:r>
          </a:p>
          <a:p>
            <a:pPr marL="1079500" indent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ǐ zài nǎ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r xué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xí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zh-CN" sz="3000" b="1" dirty="0" smtClean="0">
              <a:latin typeface="MS Mincho" pitchFamily="49" charset="-128"/>
              <a:ea typeface="MS Mincho" pitchFamily="49" charset="-128"/>
              <a:cs typeface="Times New Roman" pitchFamily="18" charset="0"/>
            </a:endParaRPr>
          </a:p>
          <a:p>
            <a:pPr marL="1079500" indent="-1079500">
              <a:buNone/>
            </a:pPr>
            <a:r>
              <a:rPr lang="en-US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Sari     : </a:t>
            </a:r>
            <a:r>
              <a:rPr lang="en-US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Saya</a:t>
            </a:r>
            <a:r>
              <a:rPr lang="en-US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sekolah</a:t>
            </a:r>
            <a:r>
              <a:rPr lang="en-US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Perguruan</a:t>
            </a:r>
            <a:r>
              <a:rPr lang="en-US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Harapan</a:t>
            </a:r>
            <a:r>
              <a:rPr lang="en-US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Mandiri</a:t>
            </a:r>
            <a:r>
              <a:rPr lang="en-US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.</a:t>
            </a:r>
          </a:p>
          <a:p>
            <a:pPr marL="360363" indent="719138">
              <a:buNone/>
            </a:pPr>
            <a:r>
              <a:rPr lang="zh-CN" altLang="en-US" sz="3000" b="1" dirty="0" smtClean="0"/>
              <a:t>我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在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自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力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之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望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学</a:t>
            </a:r>
            <a:r>
              <a:rPr lang="id-ID" altLang="zh-CN" sz="3000" b="1" dirty="0" smtClean="0"/>
              <a:t> </a:t>
            </a:r>
            <a:r>
              <a:rPr lang="zh-CN" altLang="en-US" sz="3000" b="1" dirty="0" smtClean="0"/>
              <a:t>校。</a:t>
            </a:r>
            <a:endParaRPr lang="id-ID" altLang="zh-CN" sz="3000" b="1" dirty="0" smtClean="0"/>
          </a:p>
          <a:p>
            <a:pPr marL="360363" indent="719138">
              <a:buNone/>
            </a:pP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wǒ zài zì lì zhī wàng xué xiào.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079500" indent="-1079500">
              <a:buNone/>
            </a:pPr>
            <a:endParaRPr lang="id-ID" dirty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5793001"/>
          </a:xfrm>
        </p:spPr>
        <p:txBody>
          <a:bodyPr>
            <a:normAutofit/>
          </a:bodyPr>
          <a:lstStyle/>
          <a:p>
            <a:pPr marL="360363" indent="-360363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Ali      : Sari,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kopi ?</a:t>
            </a:r>
          </a:p>
          <a:p>
            <a:pPr marL="360363" indent="719138">
              <a:buNone/>
            </a:pPr>
            <a:r>
              <a:rPr lang="en-US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Sari, </a:t>
            </a:r>
            <a:r>
              <a:rPr lang="zh-CN" altLang="en-US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你 要 咖 啡 吗 </a:t>
            </a:r>
            <a:r>
              <a:rPr lang="en-US" altLang="zh-CN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?</a:t>
            </a:r>
          </a:p>
          <a:p>
            <a:pPr marL="360363" indent="719138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Sari, n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ǐ yào kā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fēi ma?</a:t>
            </a:r>
            <a:endParaRPr lang="en-US" altLang="zh-CN" b="1" dirty="0" smtClean="0">
              <a:latin typeface="MS Mincho" pitchFamily="49" charset="-128"/>
              <a:ea typeface="MS Mincho" pitchFamily="49" charset="-128"/>
              <a:cs typeface="Times New Roman" pitchFamily="18" charset="0"/>
            </a:endParaRPr>
          </a:p>
          <a:p>
            <a:pPr marL="360363" indent="-360363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Sari	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pulang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jumpa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pPr marL="360363" indent="719138">
              <a:buNone/>
            </a:pPr>
            <a:r>
              <a:rPr lang="zh-CN" altLang="en-US" sz="3000" b="1" dirty="0" smtClean="0">
                <a:latin typeface="Times New Roman" pitchFamily="18" charset="0"/>
                <a:cs typeface="Times New Roman" pitchFamily="18" charset="0"/>
              </a:rPr>
              <a:t>我 不 要。我 要 回 家， 再 见 ！</a:t>
            </a:r>
            <a:endParaRPr lang="en-US" altLang="zh-CN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0363" indent="719138">
              <a:buNone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ǒ bù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yào.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ǒ yào huí jiā, zài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jiàn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60363" indent="-360363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Ali	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jumpa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pPr marL="360363" indent="719138">
              <a:buNone/>
            </a:pPr>
            <a:r>
              <a:rPr lang="zh-CN" altLang="en-US" sz="3000" b="1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再 见</a:t>
            </a:r>
            <a:endParaRPr lang="en-US" altLang="zh-CN" sz="3000" b="1" dirty="0" smtClean="0">
              <a:latin typeface="MS Mincho" pitchFamily="49" charset="-128"/>
              <a:ea typeface="MS Mincho" pitchFamily="49" charset="-128"/>
              <a:cs typeface="Times New Roman" pitchFamily="18" charset="0"/>
            </a:endParaRPr>
          </a:p>
          <a:p>
            <a:pPr marL="360363" indent="719138">
              <a:buNone/>
            </a:pP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zài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jiàn!</a:t>
            </a:r>
            <a:endParaRPr lang="id-ID" b="1" dirty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0006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Mencicipi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尝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cháng</a:t>
            </a:r>
            <a:endParaRPr lang="id-ID" altLang="zh-CN" sz="5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Rasa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味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道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wèi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dào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 startAt="10"/>
            </a:pP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Pedas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辣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 startAt="10"/>
            </a:pP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Manis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甜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tián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 startAt="10"/>
            </a:pP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A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sam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酸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suān</a:t>
            </a:r>
            <a:endParaRPr lang="id-ID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r>
              <a:rPr lang="en-US" sz="4400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en-US" sz="4400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400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7030A0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生 词 </a:t>
            </a:r>
            <a:r>
              <a:rPr lang="en-US" altLang="zh-CN" sz="4400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7030A0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</a:t>
            </a:r>
            <a:r>
              <a:rPr lang="id-ID" sz="4400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hēng</a:t>
            </a:r>
            <a:r>
              <a:rPr lang="en-US" sz="4400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400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cí</a:t>
            </a:r>
            <a:endParaRPr lang="id-ID" dirty="0"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359</TotalTime>
  <Words>189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Berbicara 说 话  shuō huà</vt:lpstr>
      <vt:lpstr>Slide 2</vt:lpstr>
      <vt:lpstr>Slide 3</vt:lpstr>
      <vt:lpstr>Slide 4</vt:lpstr>
      <vt:lpstr>Slide 5</vt:lpstr>
      <vt:lpstr>Kosakata 生 词 shēng 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Mendengarkan dan Berbicara 听与说</dc:title>
  <dc:creator>ASUS</dc:creator>
  <cp:lastModifiedBy>ASUS</cp:lastModifiedBy>
  <cp:revision>29</cp:revision>
  <dcterms:created xsi:type="dcterms:W3CDTF">2020-07-28T03:43:09Z</dcterms:created>
  <dcterms:modified xsi:type="dcterms:W3CDTF">2021-07-29T03:55:46Z</dcterms:modified>
</cp:coreProperties>
</file>