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2" r:id="rId2"/>
    <p:sldMasterId id="2147483684" r:id="rId3"/>
  </p:sldMasterIdLst>
  <p:notesMasterIdLst>
    <p:notesMasterId r:id="rId9"/>
  </p:notesMasterIdLst>
  <p:sldIdLst>
    <p:sldId id="256" r:id="rId4"/>
    <p:sldId id="355" r:id="rId5"/>
    <p:sldId id="362" r:id="rId6"/>
    <p:sldId id="363" r:id="rId7"/>
    <p:sldId id="360" r:id="rId8"/>
  </p:sldIdLst>
  <p:sldSz cx="12192000" cy="6858000"/>
  <p:notesSz cx="6858000" cy="9144000"/>
  <p:defaultTextStyle>
    <a:defPPr>
      <a:defRPr lang="en-US"/>
    </a:defPPr>
    <a:lvl1pPr marL="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6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1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5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57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45" autoAdjust="0"/>
    <p:restoredTop sz="94427" autoAdjust="0"/>
  </p:normalViewPr>
  <p:slideViewPr>
    <p:cSldViewPr snapToGrid="0">
      <p:cViewPr varScale="1">
        <p:scale>
          <a:sx n="107" d="100"/>
          <a:sy n="107" d="100"/>
        </p:scale>
        <p:origin x="1000" y="160"/>
      </p:cViewPr>
      <p:guideLst>
        <p:guide orient="horz" pos="2328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AA91F-5C3B-4DB5-8387-C091B248C10D}" type="datetimeFigureOut">
              <a:rPr lang="en-US" smtClean="0"/>
              <a:pPr/>
              <a:t>5/17/22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C5BD3-70EF-4C81-AC92-C9BD14DB9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640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0477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0953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1430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21907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52384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82861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13338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438156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276371D3-4FF4-4780-8DCC-1A9DD3FBADB1}"/>
              </a:ext>
            </a:extLst>
          </p:cNvPr>
          <p:cNvSpPr/>
          <p:nvPr/>
        </p:nvSpPr>
        <p:spPr>
          <a:xfrm>
            <a:off x="4" y="10323"/>
            <a:ext cx="12197526" cy="6858000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accent1">
              <a:lumMod val="9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6F11E1C-D40B-4E44-841A-CDC5A1A8CE5D}"/>
              </a:ext>
            </a:extLst>
          </p:cNvPr>
          <p:cNvSpPr/>
          <p:nvPr userDrawn="1"/>
        </p:nvSpPr>
        <p:spPr>
          <a:xfrm>
            <a:off x="0" y="5670210"/>
            <a:ext cx="12192000" cy="1187791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936750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AND CONTENTS LAYOUT_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 userDrawn="1"/>
        </p:nvSpPr>
        <p:spPr>
          <a:xfrm>
            <a:off x="-2915" y="0"/>
            <a:ext cx="12196373" cy="6858002"/>
          </a:xfrm>
          <a:custGeom>
            <a:avLst/>
            <a:gdLst>
              <a:gd name="connsiteX0" fmla="*/ 5519956 w 9169167"/>
              <a:gd name="connsiteY0" fmla="*/ 8389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19956 w 9169167"/>
              <a:gd name="connsiteY6" fmla="*/ 8389 h 6115574"/>
              <a:gd name="connsiteX0" fmla="*/ 5561901 w 9169167"/>
              <a:gd name="connsiteY0" fmla="*/ 0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61901 w 9169167"/>
              <a:gd name="connsiteY6" fmla="*/ 0 h 6115574"/>
              <a:gd name="connsiteX0" fmla="*/ 5561901 w 9169167"/>
              <a:gd name="connsiteY0" fmla="*/ 0 h 6107185"/>
              <a:gd name="connsiteX1" fmla="*/ 0 w 9169167"/>
              <a:gd name="connsiteY1" fmla="*/ 4563611 h 6107185"/>
              <a:gd name="connsiteX2" fmla="*/ 16778 w 9169167"/>
              <a:gd name="connsiteY2" fmla="*/ 6098796 h 6107185"/>
              <a:gd name="connsiteX3" fmla="*/ 4051883 w 9169167"/>
              <a:gd name="connsiteY3" fmla="*/ 6107185 h 6107185"/>
              <a:gd name="connsiteX4" fmla="*/ 9169167 w 9169167"/>
              <a:gd name="connsiteY4" fmla="*/ 1937857 h 6107185"/>
              <a:gd name="connsiteX5" fmla="*/ 9160778 w 9169167"/>
              <a:gd name="connsiteY5" fmla="*/ 0 h 6107185"/>
              <a:gd name="connsiteX6" fmla="*/ 5561901 w 9169167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098796"/>
              <a:gd name="connsiteX1" fmla="*/ 0 w 9154576"/>
              <a:gd name="connsiteY1" fmla="*/ 4563612 h 6098796"/>
              <a:gd name="connsiteX2" fmla="*/ 2187 w 9154576"/>
              <a:gd name="connsiteY2" fmla="*/ 6098796 h 6098796"/>
              <a:gd name="connsiteX3" fmla="*/ 3628730 w 9154576"/>
              <a:gd name="connsiteY3" fmla="*/ 6089860 h 6098796"/>
              <a:gd name="connsiteX4" fmla="*/ 9154576 w 9154576"/>
              <a:gd name="connsiteY4" fmla="*/ 1937857 h 6098796"/>
              <a:gd name="connsiteX5" fmla="*/ 9146187 w 9154576"/>
              <a:gd name="connsiteY5" fmla="*/ 0 h 6098796"/>
              <a:gd name="connsiteX6" fmla="*/ 5547310 w 9154576"/>
              <a:gd name="connsiteY6" fmla="*/ 0 h 6098796"/>
              <a:gd name="connsiteX0" fmla="*/ 5547310 w 9147280"/>
              <a:gd name="connsiteY0" fmla="*/ 0 h 6098796"/>
              <a:gd name="connsiteX1" fmla="*/ 0 w 9147280"/>
              <a:gd name="connsiteY1" fmla="*/ 4563612 h 6098796"/>
              <a:gd name="connsiteX2" fmla="*/ 2187 w 9147280"/>
              <a:gd name="connsiteY2" fmla="*/ 6098796 h 6098796"/>
              <a:gd name="connsiteX3" fmla="*/ 3628730 w 9147280"/>
              <a:gd name="connsiteY3" fmla="*/ 6089860 h 6098796"/>
              <a:gd name="connsiteX4" fmla="*/ 9147280 w 9147280"/>
              <a:gd name="connsiteY4" fmla="*/ 1530712 h 6098796"/>
              <a:gd name="connsiteX5" fmla="*/ 9146187 w 9147280"/>
              <a:gd name="connsiteY5" fmla="*/ 0 h 6098796"/>
              <a:gd name="connsiteX6" fmla="*/ 5547310 w 9147280"/>
              <a:gd name="connsiteY6" fmla="*/ 0 h 6098796"/>
              <a:gd name="connsiteX0" fmla="*/ 5547310 w 9147280"/>
              <a:gd name="connsiteY0" fmla="*/ 0 h 6107186"/>
              <a:gd name="connsiteX1" fmla="*/ 0 w 9147280"/>
              <a:gd name="connsiteY1" fmla="*/ 4563612 h 6107186"/>
              <a:gd name="connsiteX2" fmla="*/ 2187 w 9147280"/>
              <a:gd name="connsiteY2" fmla="*/ 6098796 h 6107186"/>
              <a:gd name="connsiteX3" fmla="*/ 3614138 w 9147280"/>
              <a:gd name="connsiteY3" fmla="*/ 6107186 h 6107186"/>
              <a:gd name="connsiteX4" fmla="*/ 9147280 w 9147280"/>
              <a:gd name="connsiteY4" fmla="*/ 1530712 h 6107186"/>
              <a:gd name="connsiteX5" fmla="*/ 9146187 w 9147280"/>
              <a:gd name="connsiteY5" fmla="*/ 0 h 6107186"/>
              <a:gd name="connsiteX6" fmla="*/ 5547310 w 9147280"/>
              <a:gd name="connsiteY6" fmla="*/ 0 h 6107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7280" h="6107186">
                <a:moveTo>
                  <a:pt x="5547310" y="0"/>
                </a:moveTo>
                <a:lnTo>
                  <a:pt x="0" y="4563612"/>
                </a:lnTo>
                <a:lnTo>
                  <a:pt x="2187" y="6098796"/>
                </a:lnTo>
                <a:lnTo>
                  <a:pt x="3614138" y="6107186"/>
                </a:lnTo>
                <a:lnTo>
                  <a:pt x="9147280" y="1530712"/>
                </a:lnTo>
                <a:cubicBezTo>
                  <a:pt x="9144484" y="884760"/>
                  <a:pt x="9148983" y="645952"/>
                  <a:pt x="9146187" y="0"/>
                </a:cubicBezTo>
                <a:lnTo>
                  <a:pt x="554731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그림 개체 틀 2"/>
          <p:cNvSpPr>
            <a:spLocks noGrp="1"/>
          </p:cNvSpPr>
          <p:nvPr>
            <p:ph type="pic" sz="quarter" idx="65" hasCustomPrompt="1"/>
          </p:nvPr>
        </p:nvSpPr>
        <p:spPr>
          <a:xfrm>
            <a:off x="0" y="916112"/>
            <a:ext cx="6048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0" name="그림 개체 틀 2"/>
          <p:cNvSpPr>
            <a:spLocks noGrp="1"/>
          </p:cNvSpPr>
          <p:nvPr>
            <p:ph type="pic" sz="quarter" idx="66" hasCustomPrompt="1"/>
          </p:nvPr>
        </p:nvSpPr>
        <p:spPr>
          <a:xfrm>
            <a:off x="756000" y="2798746"/>
            <a:ext cx="5292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1" name="그림 개체 틀 2"/>
          <p:cNvSpPr>
            <a:spLocks noGrp="1"/>
          </p:cNvSpPr>
          <p:nvPr>
            <p:ph type="pic" sz="quarter" idx="67" hasCustomPrompt="1"/>
          </p:nvPr>
        </p:nvSpPr>
        <p:spPr>
          <a:xfrm>
            <a:off x="6144000" y="2232281"/>
            <a:ext cx="5292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2" name="그림 개체 틀 2"/>
          <p:cNvSpPr>
            <a:spLocks noGrp="1"/>
          </p:cNvSpPr>
          <p:nvPr>
            <p:ph type="pic" sz="quarter" idx="68" hasCustomPrompt="1"/>
          </p:nvPr>
        </p:nvSpPr>
        <p:spPr>
          <a:xfrm>
            <a:off x="6144000" y="4124643"/>
            <a:ext cx="6048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67895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40">
          <p15:clr>
            <a:srgbClr val="FBAE40"/>
          </p15:clr>
        </p15:guide>
        <p15:guide id="2" pos="256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6015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Break Slide layou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66309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Break Slide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27207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Break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88857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1046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0174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5178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8" r:id="rId2"/>
    <p:sldLayoutId id="2147483689" r:id="rId3"/>
    <p:sldLayoutId id="2147483690" r:id="rId4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C221F751-3C5B-4561-AD14-8637C5B66736}"/>
              </a:ext>
            </a:extLst>
          </p:cNvPr>
          <p:cNvSpPr txBox="1"/>
          <p:nvPr/>
        </p:nvSpPr>
        <p:spPr>
          <a:xfrm>
            <a:off x="2921892" y="353961"/>
            <a:ext cx="7578959" cy="1754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36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Bahasa</a:t>
            </a:r>
            <a:r>
              <a:rPr lang="en-US" altLang="ko-KR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 Mandarin</a:t>
            </a:r>
          </a:p>
          <a:p>
            <a:r>
              <a:rPr lang="zh-CN" altLang="en-US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中 文</a:t>
            </a:r>
            <a:endParaRPr lang="en-US" altLang="zh-CN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  <a:p>
            <a:r>
              <a:rPr lang="en-US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z</a:t>
            </a:r>
            <a:r>
              <a:rPr lang="id-ID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hōng</a:t>
            </a:r>
            <a:r>
              <a:rPr lang="en-US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id-ID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wén</a:t>
            </a:r>
            <a:endParaRPr lang="en-US" altLang="zh-CN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F166F6B-B975-4F3C-BCF2-9971086140FB}"/>
              </a:ext>
            </a:extLst>
          </p:cNvPr>
          <p:cNvSpPr txBox="1"/>
          <p:nvPr/>
        </p:nvSpPr>
        <p:spPr>
          <a:xfrm>
            <a:off x="6523860" y="2141888"/>
            <a:ext cx="4631685" cy="17235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id-ID" altLang="zh-CN" sz="3500" b="1" dirty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Tata Bahasa</a:t>
            </a:r>
          </a:p>
          <a:p>
            <a:pPr algn="r"/>
            <a:r>
              <a:rPr lang="zh-CN" altLang="en-US" sz="3500" b="1" dirty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语法</a:t>
            </a:r>
            <a:endParaRPr lang="en-US" altLang="zh-CN" sz="3500" b="1" dirty="0">
              <a:ln>
                <a:solidFill>
                  <a:srgbClr val="002060"/>
                </a:solidFill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sz="3600" b="1" dirty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id-ID" sz="3600" b="1" dirty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ǔ</a:t>
            </a:r>
            <a:r>
              <a:rPr lang="en-US" sz="3600" b="1" dirty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fǎ</a:t>
            </a:r>
            <a:endParaRPr lang="en-US" altLang="zh-CN" sz="3500" b="1" dirty="0">
              <a:ln>
                <a:solidFill>
                  <a:srgbClr val="002060"/>
                </a:solidFill>
              </a:ln>
              <a:solidFill>
                <a:srgbClr val="00B0F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Freeform: Shape 118">
            <a:extLst>
              <a:ext uri="{FF2B5EF4-FFF2-40B4-BE49-F238E27FC236}">
                <a16:creationId xmlns:a16="http://schemas.microsoft.com/office/drawing/2014/main" id="{6ED142D3-29FB-4AB3-80DF-6B614B73C5D2}"/>
              </a:ext>
            </a:extLst>
          </p:cNvPr>
          <p:cNvSpPr/>
          <p:nvPr/>
        </p:nvSpPr>
        <p:spPr>
          <a:xfrm>
            <a:off x="2776028" y="206477"/>
            <a:ext cx="8594978" cy="3746091"/>
          </a:xfrm>
          <a:custGeom>
            <a:avLst/>
            <a:gdLst>
              <a:gd name="connsiteX0" fmla="*/ 0 w 11768516"/>
              <a:gd name="connsiteY0" fmla="*/ 0 h 5433944"/>
              <a:gd name="connsiteX1" fmla="*/ 11768516 w 11768516"/>
              <a:gd name="connsiteY1" fmla="*/ 0 h 5433944"/>
              <a:gd name="connsiteX2" fmla="*/ 11768516 w 11768516"/>
              <a:gd name="connsiteY2" fmla="*/ 5433944 h 5433944"/>
              <a:gd name="connsiteX3" fmla="*/ 3711365 w 11768516"/>
              <a:gd name="connsiteY3" fmla="*/ 5433944 h 5433944"/>
              <a:gd name="connsiteX4" fmla="*/ 3711365 w 11768516"/>
              <a:gd name="connsiteY4" fmla="*/ 5233214 h 5433944"/>
              <a:gd name="connsiteX5" fmla="*/ 11567786 w 11768516"/>
              <a:gd name="connsiteY5" fmla="*/ 5233214 h 5433944"/>
              <a:gd name="connsiteX6" fmla="*/ 11567786 w 11768516"/>
              <a:gd name="connsiteY6" fmla="*/ 200730 h 5433944"/>
              <a:gd name="connsiteX7" fmla="*/ 200730 w 11768516"/>
              <a:gd name="connsiteY7" fmla="*/ 200730 h 5433944"/>
              <a:gd name="connsiteX8" fmla="*/ 200730 w 11768516"/>
              <a:gd name="connsiteY8" fmla="*/ 3480926 h 5433944"/>
              <a:gd name="connsiteX9" fmla="*/ 0 w 11768516"/>
              <a:gd name="connsiteY9" fmla="*/ 3480926 h 5433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768516" h="5433944">
                <a:moveTo>
                  <a:pt x="0" y="0"/>
                </a:moveTo>
                <a:lnTo>
                  <a:pt x="11768516" y="0"/>
                </a:lnTo>
                <a:lnTo>
                  <a:pt x="11768516" y="5433944"/>
                </a:lnTo>
                <a:lnTo>
                  <a:pt x="3711365" y="5433944"/>
                </a:lnTo>
                <a:lnTo>
                  <a:pt x="3711365" y="5233214"/>
                </a:lnTo>
                <a:lnTo>
                  <a:pt x="11567786" y="5233214"/>
                </a:lnTo>
                <a:lnTo>
                  <a:pt x="11567786" y="200730"/>
                </a:lnTo>
                <a:lnTo>
                  <a:pt x="200730" y="200730"/>
                </a:lnTo>
                <a:lnTo>
                  <a:pt x="200730" y="3480926"/>
                </a:lnTo>
                <a:lnTo>
                  <a:pt x="0" y="34809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A03E388-9BAB-4F1E-ACB7-1669E3F7E764}"/>
              </a:ext>
            </a:extLst>
          </p:cNvPr>
          <p:cNvGrpSpPr/>
          <p:nvPr/>
        </p:nvGrpSpPr>
        <p:grpSpPr>
          <a:xfrm>
            <a:off x="3613347" y="2713711"/>
            <a:ext cx="3318388" cy="2772695"/>
            <a:chOff x="8479089" y="1262387"/>
            <a:chExt cx="6147593" cy="5684813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6DFB59B6-3382-47AE-AAE5-C0AFB4E35EE9}"/>
                </a:ext>
              </a:extLst>
            </p:cNvPr>
            <p:cNvGrpSpPr/>
            <p:nvPr/>
          </p:nvGrpSpPr>
          <p:grpSpPr>
            <a:xfrm rot="20275744" flipH="1">
              <a:off x="9114364" y="4275293"/>
              <a:ext cx="965714" cy="1155036"/>
              <a:chOff x="5704433" y="717502"/>
              <a:chExt cx="7365528" cy="8809481"/>
            </a:xfrm>
          </p:grpSpPr>
          <p:sp>
            <p:nvSpPr>
              <p:cNvPr id="106" name="Freeform: Shape 105">
                <a:extLst>
                  <a:ext uri="{FF2B5EF4-FFF2-40B4-BE49-F238E27FC236}">
                    <a16:creationId xmlns:a16="http://schemas.microsoft.com/office/drawing/2014/main" id="{0FE219E2-BED5-40DF-B4AE-A2B0F98EF35F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7" name="Freeform: Shape 106">
                <a:extLst>
                  <a:ext uri="{FF2B5EF4-FFF2-40B4-BE49-F238E27FC236}">
                    <a16:creationId xmlns:a16="http://schemas.microsoft.com/office/drawing/2014/main" id="{760B529C-0824-4515-BB90-4F2A23E6105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8" name="Freeform: Shape 107">
                <a:extLst>
                  <a:ext uri="{FF2B5EF4-FFF2-40B4-BE49-F238E27FC236}">
                    <a16:creationId xmlns:a16="http://schemas.microsoft.com/office/drawing/2014/main" id="{1A1B5FBD-480E-486F-84F2-9BEEE8B6810D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9" name="Freeform: Shape 108">
                <a:extLst>
                  <a:ext uri="{FF2B5EF4-FFF2-40B4-BE49-F238E27FC236}">
                    <a16:creationId xmlns:a16="http://schemas.microsoft.com/office/drawing/2014/main" id="{45E97D55-1A29-4ABE-B23A-52B9D0F56293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0" name="Freeform: Shape 109">
                <a:extLst>
                  <a:ext uri="{FF2B5EF4-FFF2-40B4-BE49-F238E27FC236}">
                    <a16:creationId xmlns:a16="http://schemas.microsoft.com/office/drawing/2014/main" id="{A674B560-08BC-493A-BEB3-17217BCE660C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1" name="Freeform: Shape 110">
                <a:extLst>
                  <a:ext uri="{FF2B5EF4-FFF2-40B4-BE49-F238E27FC236}">
                    <a16:creationId xmlns:a16="http://schemas.microsoft.com/office/drawing/2014/main" id="{A609599D-CB93-4845-9B8E-C8A407CDF7B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2" name="Freeform: Shape 111">
                <a:extLst>
                  <a:ext uri="{FF2B5EF4-FFF2-40B4-BE49-F238E27FC236}">
                    <a16:creationId xmlns:a16="http://schemas.microsoft.com/office/drawing/2014/main" id="{18D7141E-3E01-4877-B1E7-2FB9489576F5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61EE2201-2FD3-435F-A07C-D09FFE6146C3}"/>
                </a:ext>
              </a:extLst>
            </p:cNvPr>
            <p:cNvGrpSpPr/>
            <p:nvPr/>
          </p:nvGrpSpPr>
          <p:grpSpPr>
            <a:xfrm rot="20275744" flipH="1">
              <a:off x="8479089" y="5341625"/>
              <a:ext cx="1416763" cy="1605575"/>
              <a:chOff x="5365048" y="479821"/>
              <a:chExt cx="8036930" cy="9108010"/>
            </a:xfrm>
          </p:grpSpPr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id="{C38FBDB8-70EB-4F7B-87EA-E213DE6AB81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id="{1E66548C-71B6-471E-8C87-3900F09FD786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id="{79A4AE8E-40D8-4081-B62F-15A1938C11CF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id="{BAFC1D33-3C39-4879-B1A4-2BEE377C2E0F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3" name="Freeform: Shape 102">
                <a:extLst>
                  <a:ext uri="{FF2B5EF4-FFF2-40B4-BE49-F238E27FC236}">
                    <a16:creationId xmlns:a16="http://schemas.microsoft.com/office/drawing/2014/main" id="{E82D3C89-C7BB-417E-BE98-A49AD6203D9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4" name="Freeform: Shape 103">
                <a:extLst>
                  <a:ext uri="{FF2B5EF4-FFF2-40B4-BE49-F238E27FC236}">
                    <a16:creationId xmlns:a16="http://schemas.microsoft.com/office/drawing/2014/main" id="{8F587926-8F95-42C0-842D-E38CBAAC7597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5" name="Freeform: Shape 104">
                <a:extLst>
                  <a:ext uri="{FF2B5EF4-FFF2-40B4-BE49-F238E27FC236}">
                    <a16:creationId xmlns:a16="http://schemas.microsoft.com/office/drawing/2014/main" id="{0A8F6546-3A7E-486A-80AB-1B93764116FB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4AE3CE47-66EF-4B91-AE28-182BE821CFA5}"/>
                </a:ext>
              </a:extLst>
            </p:cNvPr>
            <p:cNvGrpSpPr/>
            <p:nvPr/>
          </p:nvGrpSpPr>
          <p:grpSpPr>
            <a:xfrm rot="20275744" flipH="1">
              <a:off x="10278521" y="5974428"/>
              <a:ext cx="496268" cy="512648"/>
              <a:chOff x="5365048" y="1982197"/>
              <a:chExt cx="7362621" cy="7605634"/>
            </a:xfrm>
          </p:grpSpPr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id="{60F9631F-CF20-4497-A7A0-5E42637FEE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id="{B231E4A5-F67A-4206-9BE7-18B302529CB9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id="{7B94567D-9A0D-4BCA-8FAE-4777C8EE4605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id="{0ABA9635-313D-473B-BA77-DA14528910D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id="{57B0118B-B35B-49D5-8D4F-D00EEE4396F0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id="{19A46A83-2DB9-4779-A800-7D745426240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id="{5FEFBC12-2ACF-419F-A13F-CA7CBC552D4A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940133F7-DCF5-4682-A5BD-1BE01D4BA622}"/>
                </a:ext>
              </a:extLst>
            </p:cNvPr>
            <p:cNvGrpSpPr/>
            <p:nvPr/>
          </p:nvGrpSpPr>
          <p:grpSpPr>
            <a:xfrm rot="20275744" flipH="1">
              <a:off x="11620616" y="3813253"/>
              <a:ext cx="1199247" cy="1359069"/>
              <a:chOff x="5365051" y="479822"/>
              <a:chExt cx="8036930" cy="9108006"/>
            </a:xfrm>
          </p:grpSpPr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D6BEBB27-095C-4AFA-B403-17C76B0DFB21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id="{8D19BA74-FF22-4761-B6B0-956F195A6D99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id="{84079D17-A7B8-41ED-AA14-FFCC27781402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id="{5A153433-C2BE-4FC2-9938-946FA50DABBC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id="{E497F288-FA17-44BC-99E1-44CB677F74EF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ADB712A1-4C82-4915-9CAE-EC905DCE0276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DA9CB4A5-03BD-4C87-9BBE-26024EDEC045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2BEA25B0-6ADB-4E65-A885-91605593EF76}"/>
                </a:ext>
              </a:extLst>
            </p:cNvPr>
            <p:cNvGrpSpPr/>
            <p:nvPr/>
          </p:nvGrpSpPr>
          <p:grpSpPr>
            <a:xfrm rot="20073958" flipH="1">
              <a:off x="10116519" y="4915091"/>
              <a:ext cx="1567652" cy="1079675"/>
              <a:chOff x="3667032" y="1708483"/>
              <a:chExt cx="8105829" cy="5582653"/>
            </a:xfrm>
          </p:grpSpPr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008703A4-BAA0-4F5F-9B10-0BBAA113032A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AAD0819E-5EAE-42CC-B768-6E7B0A2B911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id="{E5247C33-6FF5-4BA0-9003-8730281C36B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id="{0D5EE29B-A225-4F5E-B847-6E0C79A9FA2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AC1EB51F-FE37-483B-A305-E0C24C334166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48CD9D1C-AC91-4B64-BB60-82D3B7EB8610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id="{2F647630-00A7-4047-AC99-F551EA2565AA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A7528805-8D13-4693-BE99-BCA03E9788AB}"/>
                </a:ext>
              </a:extLst>
            </p:cNvPr>
            <p:cNvGrpSpPr/>
            <p:nvPr/>
          </p:nvGrpSpPr>
          <p:grpSpPr>
            <a:xfrm rot="20073958" flipH="1">
              <a:off x="10286237" y="3877079"/>
              <a:ext cx="981094" cy="675699"/>
              <a:chOff x="3667032" y="1708483"/>
              <a:chExt cx="8105829" cy="5582653"/>
            </a:xfrm>
          </p:grpSpPr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D3EC2A60-F9FB-4471-B449-39059652BB57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id="{28BC0636-1D4E-4CFB-91C9-EDBAA49753C8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6B28CBF5-45CD-49CB-96E5-50B20A26078A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id="{49D4DFC2-725D-4BCF-A10B-BB15DF395B7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id="{98A9D4C7-E532-4FB6-BC6A-9D5B7D8FAABE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id="{E6CA5827-46B2-4DBE-99DD-E30487914114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83B6924C-1237-49BB-96BB-BBE34ACC61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75BD27C1-2908-4FE4-9450-C1BFDABB535B}"/>
                </a:ext>
              </a:extLst>
            </p:cNvPr>
            <p:cNvGrpSpPr/>
            <p:nvPr/>
          </p:nvGrpSpPr>
          <p:grpSpPr>
            <a:xfrm rot="20275744" flipH="1">
              <a:off x="10178216" y="1637990"/>
              <a:ext cx="1416763" cy="1605575"/>
              <a:chOff x="5365048" y="479821"/>
              <a:chExt cx="8036930" cy="9108010"/>
            </a:xfrm>
          </p:grpSpPr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id="{A9D5CFE7-A417-439B-86D7-D8421C9E12F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id="{FE9AB9B6-11AE-469F-8932-A3579925013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id="{2AE25715-8623-4E93-AE80-524A427AAEB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95E419DC-3900-4B7E-A244-1205F9A8795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id="{82FE00A3-9100-4885-8ECF-CB470CE36F32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0DDAC6FE-FCDE-4D2C-B938-054DDDD8ACC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id="{D1D7C540-22E3-4711-AB84-89F6592B86D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744CBA99-087B-4F40-B4C6-09285F0A87F7}"/>
                </a:ext>
              </a:extLst>
            </p:cNvPr>
            <p:cNvGrpSpPr/>
            <p:nvPr/>
          </p:nvGrpSpPr>
          <p:grpSpPr>
            <a:xfrm rot="20275744" flipH="1">
              <a:off x="11852978" y="2424207"/>
              <a:ext cx="1074020" cy="1217154"/>
              <a:chOff x="5365048" y="479821"/>
              <a:chExt cx="8036930" cy="9108010"/>
            </a:xfrm>
          </p:grpSpPr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327AFD2C-F2AA-4193-8CA0-162EB635D8E1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8CE7568C-BA63-4361-AF9A-5390E0B456FC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9E9A3C6F-51F8-4BB6-8552-DF5746FB05E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id="{2DCE7116-ED1F-4644-813C-26E532A941D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id="{BE1164F5-B81D-4C5A-A41F-0DBD9CBDAF8C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7624041E-4628-4F22-8DEC-332A1DEB08C0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id="{288DD19C-2E47-4654-A1C9-084B9712F12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D6377AC3-ED99-468F-8753-77701B417695}"/>
                </a:ext>
              </a:extLst>
            </p:cNvPr>
            <p:cNvGrpSpPr/>
            <p:nvPr/>
          </p:nvGrpSpPr>
          <p:grpSpPr>
            <a:xfrm rot="21043784" flipH="1">
              <a:off x="12949687" y="4848328"/>
              <a:ext cx="885221" cy="609671"/>
              <a:chOff x="3667032" y="1708483"/>
              <a:chExt cx="8105829" cy="5582653"/>
            </a:xfrm>
          </p:grpSpPr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A915AEA8-71B2-4AC1-B73A-E1A20A56074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8CDE1446-1F0E-4440-A018-3127FA216255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2F8DD070-9918-4EEC-9C8A-6EE61B6B948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7FE28E48-09F5-454C-9C41-3A0CF199E40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B9AC060A-C647-41C5-8483-6E67DC67AE41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54BD020A-8867-4A5D-9680-3828AD26F98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B7A2BFE3-CCC5-4901-B06E-F99B1EDD7A38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505C8009-255E-44E4-AE34-CE6B584A4F81}"/>
                </a:ext>
              </a:extLst>
            </p:cNvPr>
            <p:cNvGrpSpPr/>
            <p:nvPr/>
          </p:nvGrpSpPr>
          <p:grpSpPr>
            <a:xfrm rot="21043784" flipH="1">
              <a:off x="9098407" y="3250270"/>
              <a:ext cx="740471" cy="509978"/>
              <a:chOff x="3667032" y="1708483"/>
              <a:chExt cx="8105829" cy="5582653"/>
            </a:xfrm>
          </p:grpSpPr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6805E76B-C1FF-4BF2-832D-11AD0ED5C27C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5782E0B9-C6C8-4B36-A147-8A232F53445D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71D9905D-95DC-43F1-A06F-77EA09CB113D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31CBE348-D29E-4D12-8EBA-3A10A62E651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EF15391B-7E7B-4D97-A92F-F52794BAA5B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07565C43-D2C7-430D-8258-D900EFD403D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F9CB13AC-A08D-4EC6-AC11-22AC3443F18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C9CF4153-1A76-423F-A578-7FA035624371}"/>
                </a:ext>
              </a:extLst>
            </p:cNvPr>
            <p:cNvGrpSpPr/>
            <p:nvPr/>
          </p:nvGrpSpPr>
          <p:grpSpPr>
            <a:xfrm rot="20275744" flipH="1">
              <a:off x="12999428" y="1262387"/>
              <a:ext cx="1627254" cy="1844118"/>
              <a:chOff x="5365048" y="479821"/>
              <a:chExt cx="8036930" cy="9108010"/>
            </a:xfrm>
          </p:grpSpPr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20E57069-86FB-4A4E-83B8-FC38BFB4FAE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C1C39E1D-15EE-48C8-B55B-08022A7729C5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ED577E0C-07FB-4231-8072-5DF3B44C16C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29A40F15-538E-41E9-9E19-C63D93F4387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A5416930-B926-43E8-BDE5-C5D1981F11E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id="{A6E4E422-62CE-47A9-AEAD-0EDA876D5C7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9983AB29-8A3C-45C2-9A8C-0BF94A1E3FA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35467981-2AFE-480C-BFAA-BE450B41E130}"/>
                </a:ext>
              </a:extLst>
            </p:cNvPr>
            <p:cNvGrpSpPr/>
            <p:nvPr/>
          </p:nvGrpSpPr>
          <p:grpSpPr>
            <a:xfrm rot="19361629" flipH="1">
              <a:off x="13519304" y="3604291"/>
              <a:ext cx="825203" cy="568334"/>
              <a:chOff x="3667032" y="1708483"/>
              <a:chExt cx="8105829" cy="5582653"/>
            </a:xfrm>
          </p:grpSpPr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27667868-145A-4811-A4E6-5D7AE07EC3C2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6A12FE78-44F7-4267-AE79-0AD4F734834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8020F11C-E489-465D-9DED-1A0D1CFB1332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000FF429-5E8B-43CC-ACC3-2B1E0E89096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0F33EE23-C8C6-42A3-BEF4-66847440BE3A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A8C0CBCF-D596-4B50-AA5C-2DE18B2DE665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0AE9311A-B6D9-48D6-9A10-E7CCE2DBF58D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31F27109-B9F6-4669-B633-B3038D2645A7}"/>
              </a:ext>
            </a:extLst>
          </p:cNvPr>
          <p:cNvGrpSpPr/>
          <p:nvPr/>
        </p:nvGrpSpPr>
        <p:grpSpPr>
          <a:xfrm>
            <a:off x="580029" y="5215190"/>
            <a:ext cx="5643636" cy="1501886"/>
            <a:chOff x="3960971" y="2767117"/>
            <a:chExt cx="4267200" cy="1321489"/>
          </a:xfrm>
        </p:grpSpPr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222850DF-6339-45A0-9715-5EFBF62D4ECC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09F7AC77-C86D-41F2-941E-BD42FC797410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2B9C10CB-44CB-46F4-8C4A-2BD8013C237F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8EB2E6BD-2396-48EF-BEFF-AD7EDF7F8A75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</p:grpSp>
      <p:sp>
        <p:nvSpPr>
          <p:cNvPr id="118" name="Rectangle 117"/>
          <p:cNvSpPr/>
          <p:nvPr/>
        </p:nvSpPr>
        <p:spPr>
          <a:xfrm>
            <a:off x="191725" y="3937820"/>
            <a:ext cx="3657603" cy="5456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Kiki </a:t>
            </a:r>
            <a:r>
              <a:rPr lang="en-US" sz="3200" b="1" dirty="0" err="1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Rizky</a:t>
            </a:r>
            <a:r>
              <a:rPr lang="en-US" sz="3200" b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 H, S.S</a:t>
            </a:r>
            <a:endParaRPr lang="id-ID" sz="32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476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619125" y="287338"/>
            <a:ext cx="11572875" cy="892533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None/>
            </a:pPr>
            <a:r>
              <a:rPr lang="en-US" sz="4000" b="1" spc="50" dirty="0" err="1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Perbedaan</a:t>
            </a:r>
            <a:r>
              <a:rPr lang="en-US" sz="40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zh-CN" altLang="en-US" sz="40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坐 </a:t>
            </a:r>
            <a:r>
              <a:rPr lang="en-US" altLang="zh-CN" sz="4000" b="1" spc="50" dirty="0" err="1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zuò</a:t>
            </a:r>
            <a:r>
              <a:rPr lang="en-US" altLang="zh-CN" sz="40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altLang="zh-CN" sz="4000" b="1" spc="50" dirty="0" err="1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dan</a:t>
            </a:r>
            <a:r>
              <a:rPr lang="en-US" altLang="zh-CN" sz="40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zh-CN" altLang="en-US" sz="40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骑 </a:t>
            </a:r>
            <a:r>
              <a:rPr lang="en-US" altLang="zh-CN" sz="4000" b="1" spc="50" dirty="0" err="1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qí</a:t>
            </a:r>
            <a:endParaRPr lang="id-ID" sz="4000" b="1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4972" y="1371600"/>
            <a:ext cx="11503738" cy="52946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514350" indent="-514350">
              <a:buFont typeface="+mj-lt"/>
              <a:buAutoNum type="arabicPeriod"/>
            </a:pPr>
            <a:r>
              <a:rPr lang="en-US" sz="45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Duduk</a:t>
            </a:r>
            <a:r>
              <a:rPr lang="en-US" sz="4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45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Naik</a:t>
            </a:r>
            <a:r>
              <a:rPr lang="en-US" sz="4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zh-CN" altLang="en-US" sz="4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坐 </a:t>
            </a:r>
            <a:r>
              <a:rPr lang="en-US" altLang="zh-CN" sz="4500" b="1" spc="50" dirty="0" err="1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zuò</a:t>
            </a:r>
            <a:endParaRPr lang="en-US" altLang="zh-CN" sz="45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altLang="zh-CN" sz="4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zh-CN" sz="45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Digunakan</a:t>
            </a:r>
            <a:r>
              <a:rPr lang="en-US" altLang="zh-CN" sz="4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5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saat</a:t>
            </a:r>
            <a:r>
              <a:rPr lang="en-US" altLang="zh-CN" sz="4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5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menaiki</a:t>
            </a:r>
            <a:r>
              <a:rPr lang="en-US" altLang="zh-CN" sz="4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5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alat</a:t>
            </a:r>
            <a:r>
              <a:rPr lang="en-US" altLang="zh-CN" sz="4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5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transportasi</a:t>
            </a:r>
            <a:r>
              <a:rPr lang="en-US" altLang="zh-CN" sz="4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zh-CN" sz="45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altLang="zh-CN" sz="4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5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penumpang</a:t>
            </a:r>
            <a:r>
              <a:rPr lang="en-US" altLang="zh-CN" sz="4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514350" indent="-514350"/>
            <a:endParaRPr lang="en-US" altLang="zh-CN" sz="45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0225" indent="-530225">
              <a:buFont typeface="+mj-lt"/>
              <a:buAutoNum type="arabicPeriod" startAt="2"/>
            </a:pPr>
            <a:r>
              <a:rPr lang="en-US" sz="45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Mengendarai</a:t>
            </a:r>
            <a:r>
              <a:rPr lang="en-US" sz="4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45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Naik</a:t>
            </a:r>
            <a:r>
              <a:rPr lang="en-US" sz="4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zh-CN" altLang="en-US" sz="4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骑 </a:t>
            </a:r>
            <a:r>
              <a:rPr lang="en-US" altLang="zh-CN" sz="4500" b="1" spc="50" dirty="0" err="1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qí</a:t>
            </a:r>
            <a:endParaRPr lang="en-US" altLang="zh-CN" sz="45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0225"/>
            <a:r>
              <a:rPr lang="en-US" altLang="zh-CN" sz="45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Digunakan</a:t>
            </a:r>
            <a:r>
              <a:rPr lang="en-US" altLang="zh-CN" sz="4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5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saat</a:t>
            </a:r>
            <a:r>
              <a:rPr lang="en-US" altLang="zh-CN" sz="4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5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menaiki</a:t>
            </a:r>
            <a:r>
              <a:rPr lang="en-US" altLang="zh-CN" sz="4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5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alat</a:t>
            </a:r>
            <a:r>
              <a:rPr lang="en-US" altLang="zh-CN" sz="4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5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transportasi</a:t>
            </a:r>
            <a:r>
              <a:rPr lang="en-US" altLang="zh-CN" sz="4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zh-CN" sz="45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altLang="zh-CN" sz="4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5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pengendara</a:t>
            </a:r>
            <a:r>
              <a:rPr lang="en-US" altLang="zh-CN" sz="4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altLang="zh-CN" sz="45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pengemudi</a:t>
            </a:r>
            <a:r>
              <a:rPr lang="en-US" altLang="zh-CN" sz="4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914400" indent="-914400"/>
            <a:endParaRPr lang="en-US" sz="45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35981" y="1209367"/>
            <a:ext cx="11621721" cy="29644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indent="-914400"/>
            <a:r>
              <a:rPr lang="en-US" sz="4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 + </a:t>
            </a:r>
            <a:r>
              <a:rPr lang="zh-CN" altLang="en-US" sz="4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骑</a:t>
            </a:r>
            <a:r>
              <a:rPr lang="en-US" altLang="zh-CN" sz="4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zh-CN" altLang="en-US" sz="4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坐 </a:t>
            </a:r>
            <a:r>
              <a:rPr lang="en-US" altLang="zh-CN" sz="4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altLang="zh-CN" sz="45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Alat</a:t>
            </a:r>
            <a:r>
              <a:rPr lang="en-US" altLang="zh-CN" sz="4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5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transportasi</a:t>
            </a:r>
            <a:r>
              <a:rPr lang="en-US" altLang="zh-CN" sz="4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zh-CN" altLang="en-US" sz="4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去 </a:t>
            </a:r>
            <a:r>
              <a:rPr lang="en-US" altLang="zh-CN" sz="4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altLang="zh-CN" sz="45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Tujuan</a:t>
            </a:r>
            <a:endParaRPr lang="en-US" altLang="zh-CN" sz="45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/>
            <a:r>
              <a:rPr lang="en-US" sz="4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zh-CN" sz="4500" b="1" spc="50" dirty="0" err="1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qí</a:t>
            </a:r>
            <a:r>
              <a:rPr lang="en-US" sz="4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altLang="zh-CN" sz="4500" b="1" spc="50" dirty="0" err="1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zuò</a:t>
            </a:r>
            <a:r>
              <a:rPr lang="en-US" altLang="zh-CN" sz="4500" b="1" spc="50" dirty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			  </a:t>
            </a:r>
            <a:r>
              <a:rPr lang="en-US" altLang="zh-CN" sz="4500" b="1" spc="50" dirty="0" err="1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qù</a:t>
            </a:r>
            <a:endParaRPr lang="en-US" altLang="zh-CN" sz="4500" b="1" spc="50" dirty="0">
              <a:ln w="11430"/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/>
            <a:r>
              <a:rPr lang="en-US" sz="4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(</a:t>
            </a:r>
            <a:r>
              <a:rPr lang="en-US" sz="45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Naik</a:t>
            </a:r>
            <a:r>
              <a:rPr lang="en-US" sz="4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id-ID" sz="45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221226" y="250722"/>
            <a:ext cx="11621729" cy="75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Rumus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id-ID" sz="4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5982" y="1238865"/>
            <a:ext cx="9512702" cy="54421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722313" indent="-722313"/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sz="3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pergi</a:t>
            </a:r>
            <a:r>
              <a:rPr lang="en-US" sz="3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3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toko</a:t>
            </a:r>
            <a:r>
              <a:rPr lang="en-US" sz="3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buku</a:t>
            </a:r>
            <a:r>
              <a:rPr lang="en-US" sz="3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naik</a:t>
            </a:r>
            <a:r>
              <a:rPr lang="en-US" sz="3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bus.</a:t>
            </a:r>
          </a:p>
          <a:p>
            <a:pPr marL="442913"/>
            <a:r>
              <a:rPr lang="zh-CN" altLang="en-US" sz="3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我 坐 公 共 汽 车 去 书 店。</a:t>
            </a:r>
            <a:endParaRPr lang="en-US" altLang="zh-CN" sz="3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2913"/>
            <a:r>
              <a:rPr lang="en-US" sz="3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id-ID" sz="3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ǒ zuò gōng</a:t>
            </a:r>
            <a:r>
              <a:rPr lang="en-US" sz="3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gòng qì chē</a:t>
            </a:r>
            <a:r>
              <a:rPr lang="en-US" sz="3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qù shū</a:t>
            </a:r>
            <a:r>
              <a:rPr lang="en-US" sz="3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diàn.</a:t>
            </a:r>
            <a:endParaRPr lang="en-US" altLang="zh-CN" sz="3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2913" indent="-442913"/>
            <a:r>
              <a:rPr lang="en-US" altLang="zh-CN" sz="3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Ayah </a:t>
            </a:r>
            <a:r>
              <a:rPr lang="en-US" altLang="zh-CN" sz="3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pergi</a:t>
            </a:r>
            <a:r>
              <a:rPr lang="en-US" altLang="zh-CN" sz="3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altLang="zh-CN" sz="3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bank naik</a:t>
            </a:r>
            <a:r>
              <a:rPr lang="zh-CN" altLang="en-US" sz="3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sepeda</a:t>
            </a:r>
            <a:r>
              <a:rPr lang="en-US" altLang="zh-CN" sz="3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42913"/>
            <a:r>
              <a:rPr lang="zh-CN" altLang="en-US" sz="3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爸 爸 骑 自 行 车 去 银 行。</a:t>
            </a:r>
            <a:endParaRPr lang="en-US" altLang="zh-CN" sz="3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2913"/>
            <a:r>
              <a:rPr lang="en-US" sz="3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id-ID" sz="3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en-US" sz="3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 </a:t>
            </a:r>
            <a:r>
              <a:rPr lang="id-ID" sz="3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qí</a:t>
            </a:r>
            <a:r>
              <a:rPr lang="id-ID" sz="3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itchFamily="18" charset="0"/>
              </a:rPr>
              <a:t>z</a:t>
            </a:r>
            <a:r>
              <a:rPr lang="en-ID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ì</a:t>
            </a:r>
            <a:r>
              <a:rPr lang="zh-CN" alt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xíng</a:t>
            </a:r>
            <a:r>
              <a:rPr lang="zh-CN" alt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chē</a:t>
            </a:r>
            <a:r>
              <a:rPr lang="en-ID" sz="4000" dirty="0"/>
              <a:t> </a:t>
            </a:r>
            <a:r>
              <a:rPr lang="id-ID" sz="3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qù</a:t>
            </a:r>
            <a:r>
              <a:rPr lang="id-ID" sz="3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yín</a:t>
            </a:r>
            <a:r>
              <a:rPr lang="en-US" sz="3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háng.</a:t>
            </a:r>
            <a:endParaRPr lang="en-US" altLang="zh-CN" sz="3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2913" indent="-442913"/>
            <a:r>
              <a:rPr lang="en-US" altLang="zh-CN" sz="3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altLang="zh-CN" sz="3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Kakak</a:t>
            </a:r>
            <a:r>
              <a:rPr lang="en-US" altLang="zh-CN" sz="3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perempuan</a:t>
            </a:r>
            <a:r>
              <a:rPr lang="en-US" altLang="zh-CN" sz="3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naik</a:t>
            </a:r>
            <a:r>
              <a:rPr lang="en-US" altLang="zh-CN" sz="3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pesawat</a:t>
            </a:r>
            <a:r>
              <a:rPr lang="en-US" altLang="zh-CN" sz="3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42913" indent="-442913"/>
            <a:r>
              <a:rPr lang="en-US" altLang="zh-CN" sz="3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3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姐 姐 坐 飞 机。</a:t>
            </a:r>
            <a:endParaRPr lang="en-US" altLang="zh-CN" sz="3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2913" indent="-442913"/>
            <a:r>
              <a:rPr lang="en-US" sz="3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j</a:t>
            </a:r>
            <a:r>
              <a:rPr lang="id-ID" sz="3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iě</a:t>
            </a:r>
            <a:r>
              <a:rPr lang="en-US" sz="3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ji</a:t>
            </a:r>
            <a:r>
              <a:rPr lang="en-US" sz="3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id-ID" sz="3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zuò fēi</a:t>
            </a:r>
            <a:r>
              <a:rPr lang="en-US" sz="3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jī</a:t>
            </a:r>
            <a:r>
              <a:rPr lang="en-US" sz="3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E9A55AF-EC06-4B73-A912-BBF05D59CBC7}"/>
              </a:ext>
            </a:extLst>
          </p:cNvPr>
          <p:cNvGrpSpPr/>
          <p:nvPr/>
        </p:nvGrpSpPr>
        <p:grpSpPr>
          <a:xfrm>
            <a:off x="9932981" y="324460"/>
            <a:ext cx="2067290" cy="2315497"/>
            <a:chOff x="9160627" y="2419425"/>
            <a:chExt cx="8461758" cy="9680631"/>
          </a:xfrm>
        </p:grpSpPr>
        <p:sp>
          <p:nvSpPr>
            <p:cNvPr id="9" name="Freeform 13">
              <a:extLst>
                <a:ext uri="{FF2B5EF4-FFF2-40B4-BE49-F238E27FC236}">
                  <a16:creationId xmlns:a16="http://schemas.microsoft.com/office/drawing/2014/main" id="{08C25716-4655-4B56-B91F-0022C19B185E}"/>
                </a:ext>
              </a:extLst>
            </p:cNvPr>
            <p:cNvSpPr>
              <a:spLocks/>
            </p:cNvSpPr>
            <p:nvPr/>
          </p:nvSpPr>
          <p:spPr bwMode="auto">
            <a:xfrm rot="8950285" flipV="1">
              <a:off x="9739524" y="5545205"/>
              <a:ext cx="4372492" cy="6554851"/>
            </a:xfrm>
            <a:custGeom>
              <a:avLst/>
              <a:gdLst>
                <a:gd name="T0" fmla="*/ 388 w 2127"/>
                <a:gd name="T1" fmla="*/ 1550 h 3157"/>
                <a:gd name="T2" fmla="*/ 312 w 2127"/>
                <a:gd name="T3" fmla="*/ 1481 h 3157"/>
                <a:gd name="T4" fmla="*/ 259 w 2127"/>
                <a:gd name="T5" fmla="*/ 1260 h 3157"/>
                <a:gd name="T6" fmla="*/ 380 w 2127"/>
                <a:gd name="T7" fmla="*/ 1152 h 3157"/>
                <a:gd name="T8" fmla="*/ 318 w 2127"/>
                <a:gd name="T9" fmla="*/ 915 h 3157"/>
                <a:gd name="T10" fmla="*/ 345 w 2127"/>
                <a:gd name="T11" fmla="*/ 802 h 3157"/>
                <a:gd name="T12" fmla="*/ 349 w 2127"/>
                <a:gd name="T13" fmla="*/ 635 h 3157"/>
                <a:gd name="T14" fmla="*/ 421 w 2127"/>
                <a:gd name="T15" fmla="*/ 485 h 3157"/>
                <a:gd name="T16" fmla="*/ 561 w 2127"/>
                <a:gd name="T17" fmla="*/ 367 h 3157"/>
                <a:gd name="T18" fmla="*/ 569 w 2127"/>
                <a:gd name="T19" fmla="*/ 271 h 3157"/>
                <a:gd name="T20" fmla="*/ 561 w 2127"/>
                <a:gd name="T21" fmla="*/ 181 h 3157"/>
                <a:gd name="T22" fmla="*/ 625 w 2127"/>
                <a:gd name="T23" fmla="*/ 148 h 3157"/>
                <a:gd name="T24" fmla="*/ 769 w 2127"/>
                <a:gd name="T25" fmla="*/ 90 h 3157"/>
                <a:gd name="T26" fmla="*/ 909 w 2127"/>
                <a:gd name="T27" fmla="*/ 57 h 3157"/>
                <a:gd name="T28" fmla="*/ 1114 w 2127"/>
                <a:gd name="T29" fmla="*/ 148 h 3157"/>
                <a:gd name="T30" fmla="*/ 1236 w 2127"/>
                <a:gd name="T31" fmla="*/ 300 h 3157"/>
                <a:gd name="T32" fmla="*/ 1447 w 2127"/>
                <a:gd name="T33" fmla="*/ 373 h 3157"/>
                <a:gd name="T34" fmla="*/ 1554 w 2127"/>
                <a:gd name="T35" fmla="*/ 475 h 3157"/>
                <a:gd name="T36" fmla="*/ 1775 w 2127"/>
                <a:gd name="T37" fmla="*/ 691 h 3157"/>
                <a:gd name="T38" fmla="*/ 1677 w 2127"/>
                <a:gd name="T39" fmla="*/ 814 h 3157"/>
                <a:gd name="T40" fmla="*/ 1939 w 2127"/>
                <a:gd name="T41" fmla="*/ 1097 h 3157"/>
                <a:gd name="T42" fmla="*/ 1890 w 2127"/>
                <a:gd name="T43" fmla="*/ 1273 h 3157"/>
                <a:gd name="T44" fmla="*/ 2095 w 2127"/>
                <a:gd name="T45" fmla="*/ 1310 h 3157"/>
                <a:gd name="T46" fmla="*/ 1794 w 2127"/>
                <a:gd name="T47" fmla="*/ 1274 h 3157"/>
                <a:gd name="T48" fmla="*/ 1811 w 2127"/>
                <a:gd name="T49" fmla="*/ 1429 h 3157"/>
                <a:gd name="T50" fmla="*/ 1930 w 2127"/>
                <a:gd name="T51" fmla="*/ 1478 h 3157"/>
                <a:gd name="T52" fmla="*/ 1627 w 2127"/>
                <a:gd name="T53" fmla="*/ 1415 h 3157"/>
                <a:gd name="T54" fmla="*/ 1667 w 2127"/>
                <a:gd name="T55" fmla="*/ 1497 h 3157"/>
                <a:gd name="T56" fmla="*/ 1629 w 2127"/>
                <a:gd name="T57" fmla="*/ 1664 h 3157"/>
                <a:gd name="T58" fmla="*/ 1496 w 2127"/>
                <a:gd name="T59" fmla="*/ 1500 h 3157"/>
                <a:gd name="T60" fmla="*/ 1532 w 2127"/>
                <a:gd name="T61" fmla="*/ 1589 h 3157"/>
                <a:gd name="T62" fmla="*/ 1509 w 2127"/>
                <a:gd name="T63" fmla="*/ 1647 h 3157"/>
                <a:gd name="T64" fmla="*/ 1579 w 2127"/>
                <a:gd name="T65" fmla="*/ 1799 h 3157"/>
                <a:gd name="T66" fmla="*/ 1631 w 2127"/>
                <a:gd name="T67" fmla="*/ 2080 h 3157"/>
                <a:gd name="T68" fmla="*/ 1652 w 2127"/>
                <a:gd name="T69" fmla="*/ 2242 h 3157"/>
                <a:gd name="T70" fmla="*/ 1572 w 2127"/>
                <a:gd name="T71" fmla="*/ 2303 h 3157"/>
                <a:gd name="T72" fmla="*/ 1567 w 2127"/>
                <a:gd name="T73" fmla="*/ 2433 h 3157"/>
                <a:gd name="T74" fmla="*/ 1498 w 2127"/>
                <a:gd name="T75" fmla="*/ 2455 h 3157"/>
                <a:gd name="T76" fmla="*/ 1384 w 2127"/>
                <a:gd name="T77" fmla="*/ 2483 h 3157"/>
                <a:gd name="T78" fmla="*/ 1251 w 2127"/>
                <a:gd name="T79" fmla="*/ 2679 h 3157"/>
                <a:gd name="T80" fmla="*/ 998 w 2127"/>
                <a:gd name="T81" fmla="*/ 2538 h 3157"/>
                <a:gd name="T82" fmla="*/ 790 w 2127"/>
                <a:gd name="T83" fmla="*/ 2468 h 3157"/>
                <a:gd name="T84" fmla="*/ 649 w 2127"/>
                <a:gd name="T85" fmla="*/ 2321 h 3157"/>
                <a:gd name="T86" fmla="*/ 513 w 2127"/>
                <a:gd name="T87" fmla="*/ 2337 h 3157"/>
                <a:gd name="T88" fmla="*/ 574 w 2127"/>
                <a:gd name="T89" fmla="*/ 2476 h 3157"/>
                <a:gd name="T90" fmla="*/ 545 w 2127"/>
                <a:gd name="T91" fmla="*/ 2580 h 3157"/>
                <a:gd name="T92" fmla="*/ 349 w 2127"/>
                <a:gd name="T93" fmla="*/ 2754 h 3157"/>
                <a:gd name="T94" fmla="*/ 407 w 2127"/>
                <a:gd name="T95" fmla="*/ 2783 h 3157"/>
                <a:gd name="T96" fmla="*/ 456 w 2127"/>
                <a:gd name="T97" fmla="*/ 2817 h 3157"/>
                <a:gd name="T98" fmla="*/ 449 w 2127"/>
                <a:gd name="T99" fmla="*/ 2968 h 3157"/>
                <a:gd name="T100" fmla="*/ 392 w 2127"/>
                <a:gd name="T101" fmla="*/ 3084 h 3157"/>
                <a:gd name="T102" fmla="*/ 349 w 2127"/>
                <a:gd name="T103" fmla="*/ 3149 h 3157"/>
                <a:gd name="T104" fmla="*/ 164 w 2127"/>
                <a:gd name="T105" fmla="*/ 3145 h 3157"/>
                <a:gd name="T106" fmla="*/ 18 w 2127"/>
                <a:gd name="T107" fmla="*/ 2940 h 3157"/>
                <a:gd name="T108" fmla="*/ 139 w 2127"/>
                <a:gd name="T109" fmla="*/ 2743 h 3157"/>
                <a:gd name="T110" fmla="*/ 100 w 2127"/>
                <a:gd name="T111" fmla="*/ 2541 h 3157"/>
                <a:gd name="T112" fmla="*/ 211 w 2127"/>
                <a:gd name="T113" fmla="*/ 2293 h 3157"/>
                <a:gd name="T114" fmla="*/ 341 w 2127"/>
                <a:gd name="T115" fmla="*/ 2266 h 3157"/>
                <a:gd name="T116" fmla="*/ 417 w 2127"/>
                <a:gd name="T117" fmla="*/ 2296 h 3157"/>
                <a:gd name="T118" fmla="*/ 508 w 2127"/>
                <a:gd name="T119" fmla="*/ 2062 h 3157"/>
                <a:gd name="T120" fmla="*/ 488 w 2127"/>
                <a:gd name="T121" fmla="*/ 1904 h 3157"/>
                <a:gd name="T122" fmla="*/ 496 w 2127"/>
                <a:gd name="T123" fmla="*/ 1782 h 3157"/>
                <a:gd name="T124" fmla="*/ 514 w 2127"/>
                <a:gd name="T125" fmla="*/ 1618 h 3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127" h="3157">
                  <a:moveTo>
                    <a:pt x="440" y="1547"/>
                  </a:moveTo>
                  <a:cubicBezTo>
                    <a:pt x="431" y="1553"/>
                    <a:pt x="430" y="1563"/>
                    <a:pt x="426" y="1570"/>
                  </a:cubicBezTo>
                  <a:cubicBezTo>
                    <a:pt x="422" y="1577"/>
                    <a:pt x="419" y="1587"/>
                    <a:pt x="408" y="1586"/>
                  </a:cubicBezTo>
                  <a:cubicBezTo>
                    <a:pt x="395" y="1585"/>
                    <a:pt x="382" y="1582"/>
                    <a:pt x="376" y="1569"/>
                  </a:cubicBezTo>
                  <a:cubicBezTo>
                    <a:pt x="370" y="1558"/>
                    <a:pt x="372" y="1549"/>
                    <a:pt x="388" y="1550"/>
                  </a:cubicBezTo>
                  <a:cubicBezTo>
                    <a:pt x="399" y="1551"/>
                    <a:pt x="401" y="1544"/>
                    <a:pt x="401" y="1535"/>
                  </a:cubicBezTo>
                  <a:cubicBezTo>
                    <a:pt x="403" y="1510"/>
                    <a:pt x="380" y="1494"/>
                    <a:pt x="357" y="1505"/>
                  </a:cubicBezTo>
                  <a:cubicBezTo>
                    <a:pt x="349" y="1508"/>
                    <a:pt x="342" y="1512"/>
                    <a:pt x="333" y="1515"/>
                  </a:cubicBezTo>
                  <a:cubicBezTo>
                    <a:pt x="323" y="1517"/>
                    <a:pt x="315" y="1514"/>
                    <a:pt x="309" y="1505"/>
                  </a:cubicBezTo>
                  <a:cubicBezTo>
                    <a:pt x="302" y="1496"/>
                    <a:pt x="307" y="1489"/>
                    <a:pt x="312" y="1481"/>
                  </a:cubicBezTo>
                  <a:cubicBezTo>
                    <a:pt x="321" y="1467"/>
                    <a:pt x="336" y="1464"/>
                    <a:pt x="351" y="1459"/>
                  </a:cubicBezTo>
                  <a:cubicBezTo>
                    <a:pt x="387" y="1447"/>
                    <a:pt x="387" y="1447"/>
                    <a:pt x="375" y="1411"/>
                  </a:cubicBezTo>
                  <a:cubicBezTo>
                    <a:pt x="364" y="1376"/>
                    <a:pt x="354" y="1342"/>
                    <a:pt x="353" y="1306"/>
                  </a:cubicBezTo>
                  <a:cubicBezTo>
                    <a:pt x="353" y="1294"/>
                    <a:pt x="346" y="1293"/>
                    <a:pt x="338" y="1291"/>
                  </a:cubicBezTo>
                  <a:cubicBezTo>
                    <a:pt x="312" y="1284"/>
                    <a:pt x="286" y="1275"/>
                    <a:pt x="259" y="1260"/>
                  </a:cubicBezTo>
                  <a:cubicBezTo>
                    <a:pt x="282" y="1252"/>
                    <a:pt x="302" y="1256"/>
                    <a:pt x="323" y="1257"/>
                  </a:cubicBezTo>
                  <a:cubicBezTo>
                    <a:pt x="367" y="1259"/>
                    <a:pt x="387" y="1243"/>
                    <a:pt x="392" y="1204"/>
                  </a:cubicBezTo>
                  <a:cubicBezTo>
                    <a:pt x="395" y="1186"/>
                    <a:pt x="389" y="1176"/>
                    <a:pt x="371" y="1172"/>
                  </a:cubicBezTo>
                  <a:cubicBezTo>
                    <a:pt x="363" y="1170"/>
                    <a:pt x="355" y="1170"/>
                    <a:pt x="348" y="1164"/>
                  </a:cubicBezTo>
                  <a:cubicBezTo>
                    <a:pt x="356" y="1152"/>
                    <a:pt x="369" y="1152"/>
                    <a:pt x="380" y="1152"/>
                  </a:cubicBezTo>
                  <a:cubicBezTo>
                    <a:pt x="392" y="1152"/>
                    <a:pt x="395" y="1147"/>
                    <a:pt x="396" y="1137"/>
                  </a:cubicBezTo>
                  <a:cubicBezTo>
                    <a:pt x="398" y="1109"/>
                    <a:pt x="388" y="1086"/>
                    <a:pt x="374" y="1063"/>
                  </a:cubicBezTo>
                  <a:cubicBezTo>
                    <a:pt x="366" y="1050"/>
                    <a:pt x="357" y="1036"/>
                    <a:pt x="349" y="1023"/>
                  </a:cubicBezTo>
                  <a:cubicBezTo>
                    <a:pt x="337" y="1002"/>
                    <a:pt x="333" y="980"/>
                    <a:pt x="340" y="957"/>
                  </a:cubicBezTo>
                  <a:cubicBezTo>
                    <a:pt x="346" y="934"/>
                    <a:pt x="340" y="923"/>
                    <a:pt x="318" y="915"/>
                  </a:cubicBezTo>
                  <a:cubicBezTo>
                    <a:pt x="315" y="914"/>
                    <a:pt x="312" y="914"/>
                    <a:pt x="307" y="913"/>
                  </a:cubicBezTo>
                  <a:cubicBezTo>
                    <a:pt x="316" y="897"/>
                    <a:pt x="331" y="894"/>
                    <a:pt x="344" y="889"/>
                  </a:cubicBezTo>
                  <a:cubicBezTo>
                    <a:pt x="360" y="883"/>
                    <a:pt x="372" y="874"/>
                    <a:pt x="377" y="857"/>
                  </a:cubicBezTo>
                  <a:cubicBezTo>
                    <a:pt x="382" y="845"/>
                    <a:pt x="380" y="836"/>
                    <a:pt x="367" y="831"/>
                  </a:cubicBezTo>
                  <a:cubicBezTo>
                    <a:pt x="353" y="826"/>
                    <a:pt x="344" y="819"/>
                    <a:pt x="345" y="802"/>
                  </a:cubicBezTo>
                  <a:cubicBezTo>
                    <a:pt x="345" y="786"/>
                    <a:pt x="357" y="784"/>
                    <a:pt x="369" y="781"/>
                  </a:cubicBezTo>
                  <a:cubicBezTo>
                    <a:pt x="373" y="780"/>
                    <a:pt x="380" y="780"/>
                    <a:pt x="379" y="773"/>
                  </a:cubicBezTo>
                  <a:cubicBezTo>
                    <a:pt x="379" y="765"/>
                    <a:pt x="375" y="756"/>
                    <a:pt x="367" y="754"/>
                  </a:cubicBezTo>
                  <a:cubicBezTo>
                    <a:pt x="345" y="748"/>
                    <a:pt x="347" y="734"/>
                    <a:pt x="352" y="716"/>
                  </a:cubicBezTo>
                  <a:cubicBezTo>
                    <a:pt x="358" y="689"/>
                    <a:pt x="357" y="662"/>
                    <a:pt x="349" y="635"/>
                  </a:cubicBezTo>
                  <a:cubicBezTo>
                    <a:pt x="347" y="627"/>
                    <a:pt x="346" y="620"/>
                    <a:pt x="351" y="613"/>
                  </a:cubicBezTo>
                  <a:cubicBezTo>
                    <a:pt x="364" y="593"/>
                    <a:pt x="371" y="574"/>
                    <a:pt x="356" y="551"/>
                  </a:cubicBezTo>
                  <a:cubicBezTo>
                    <a:pt x="351" y="542"/>
                    <a:pt x="361" y="537"/>
                    <a:pt x="367" y="538"/>
                  </a:cubicBezTo>
                  <a:cubicBezTo>
                    <a:pt x="400" y="545"/>
                    <a:pt x="411" y="528"/>
                    <a:pt x="413" y="499"/>
                  </a:cubicBezTo>
                  <a:cubicBezTo>
                    <a:pt x="414" y="494"/>
                    <a:pt x="418" y="490"/>
                    <a:pt x="421" y="485"/>
                  </a:cubicBezTo>
                  <a:cubicBezTo>
                    <a:pt x="437" y="458"/>
                    <a:pt x="439" y="456"/>
                    <a:pt x="470" y="463"/>
                  </a:cubicBezTo>
                  <a:cubicBezTo>
                    <a:pt x="487" y="467"/>
                    <a:pt x="498" y="465"/>
                    <a:pt x="506" y="447"/>
                  </a:cubicBezTo>
                  <a:cubicBezTo>
                    <a:pt x="512" y="434"/>
                    <a:pt x="523" y="422"/>
                    <a:pt x="539" y="420"/>
                  </a:cubicBezTo>
                  <a:cubicBezTo>
                    <a:pt x="554" y="418"/>
                    <a:pt x="555" y="408"/>
                    <a:pt x="555" y="397"/>
                  </a:cubicBezTo>
                  <a:cubicBezTo>
                    <a:pt x="555" y="386"/>
                    <a:pt x="554" y="376"/>
                    <a:pt x="561" y="367"/>
                  </a:cubicBezTo>
                  <a:cubicBezTo>
                    <a:pt x="566" y="360"/>
                    <a:pt x="561" y="355"/>
                    <a:pt x="556" y="352"/>
                  </a:cubicBezTo>
                  <a:cubicBezTo>
                    <a:pt x="548" y="349"/>
                    <a:pt x="541" y="347"/>
                    <a:pt x="533" y="346"/>
                  </a:cubicBezTo>
                  <a:cubicBezTo>
                    <a:pt x="507" y="339"/>
                    <a:pt x="506" y="337"/>
                    <a:pt x="517" y="314"/>
                  </a:cubicBezTo>
                  <a:cubicBezTo>
                    <a:pt x="522" y="302"/>
                    <a:pt x="530" y="292"/>
                    <a:pt x="536" y="281"/>
                  </a:cubicBezTo>
                  <a:cubicBezTo>
                    <a:pt x="544" y="268"/>
                    <a:pt x="552" y="255"/>
                    <a:pt x="569" y="271"/>
                  </a:cubicBezTo>
                  <a:cubicBezTo>
                    <a:pt x="575" y="276"/>
                    <a:pt x="583" y="273"/>
                    <a:pt x="585" y="264"/>
                  </a:cubicBezTo>
                  <a:cubicBezTo>
                    <a:pt x="588" y="253"/>
                    <a:pt x="592" y="241"/>
                    <a:pt x="578" y="232"/>
                  </a:cubicBezTo>
                  <a:cubicBezTo>
                    <a:pt x="577" y="232"/>
                    <a:pt x="576" y="232"/>
                    <a:pt x="574" y="231"/>
                  </a:cubicBezTo>
                  <a:cubicBezTo>
                    <a:pt x="566" y="228"/>
                    <a:pt x="552" y="235"/>
                    <a:pt x="550" y="220"/>
                  </a:cubicBezTo>
                  <a:cubicBezTo>
                    <a:pt x="548" y="206"/>
                    <a:pt x="552" y="193"/>
                    <a:pt x="561" y="181"/>
                  </a:cubicBezTo>
                  <a:cubicBezTo>
                    <a:pt x="569" y="172"/>
                    <a:pt x="580" y="166"/>
                    <a:pt x="591" y="162"/>
                  </a:cubicBezTo>
                  <a:cubicBezTo>
                    <a:pt x="600" y="159"/>
                    <a:pt x="607" y="159"/>
                    <a:pt x="608" y="171"/>
                  </a:cubicBezTo>
                  <a:cubicBezTo>
                    <a:pt x="609" y="175"/>
                    <a:pt x="611" y="179"/>
                    <a:pt x="615" y="179"/>
                  </a:cubicBezTo>
                  <a:cubicBezTo>
                    <a:pt x="622" y="179"/>
                    <a:pt x="623" y="174"/>
                    <a:pt x="623" y="170"/>
                  </a:cubicBezTo>
                  <a:cubicBezTo>
                    <a:pt x="624" y="162"/>
                    <a:pt x="624" y="155"/>
                    <a:pt x="625" y="148"/>
                  </a:cubicBezTo>
                  <a:cubicBezTo>
                    <a:pt x="628" y="124"/>
                    <a:pt x="644" y="115"/>
                    <a:pt x="666" y="124"/>
                  </a:cubicBezTo>
                  <a:cubicBezTo>
                    <a:pt x="669" y="125"/>
                    <a:pt x="671" y="126"/>
                    <a:pt x="673" y="127"/>
                  </a:cubicBezTo>
                  <a:cubicBezTo>
                    <a:pt x="705" y="144"/>
                    <a:pt x="710" y="143"/>
                    <a:pt x="725" y="109"/>
                  </a:cubicBezTo>
                  <a:cubicBezTo>
                    <a:pt x="731" y="96"/>
                    <a:pt x="738" y="89"/>
                    <a:pt x="753" y="91"/>
                  </a:cubicBezTo>
                  <a:cubicBezTo>
                    <a:pt x="759" y="92"/>
                    <a:pt x="764" y="91"/>
                    <a:pt x="769" y="90"/>
                  </a:cubicBezTo>
                  <a:cubicBezTo>
                    <a:pt x="799" y="89"/>
                    <a:pt x="822" y="78"/>
                    <a:pt x="829" y="45"/>
                  </a:cubicBezTo>
                  <a:cubicBezTo>
                    <a:pt x="832" y="33"/>
                    <a:pt x="837" y="21"/>
                    <a:pt x="845" y="11"/>
                  </a:cubicBezTo>
                  <a:cubicBezTo>
                    <a:pt x="850" y="4"/>
                    <a:pt x="858" y="0"/>
                    <a:pt x="866" y="3"/>
                  </a:cubicBezTo>
                  <a:cubicBezTo>
                    <a:pt x="876" y="6"/>
                    <a:pt x="872" y="15"/>
                    <a:pt x="871" y="22"/>
                  </a:cubicBezTo>
                  <a:cubicBezTo>
                    <a:pt x="867" y="66"/>
                    <a:pt x="867" y="66"/>
                    <a:pt x="909" y="57"/>
                  </a:cubicBezTo>
                  <a:cubicBezTo>
                    <a:pt x="924" y="54"/>
                    <a:pt x="938" y="53"/>
                    <a:pt x="953" y="56"/>
                  </a:cubicBezTo>
                  <a:cubicBezTo>
                    <a:pt x="968" y="60"/>
                    <a:pt x="980" y="63"/>
                    <a:pt x="986" y="82"/>
                  </a:cubicBezTo>
                  <a:cubicBezTo>
                    <a:pt x="996" y="109"/>
                    <a:pt x="1034" y="117"/>
                    <a:pt x="1066" y="102"/>
                  </a:cubicBezTo>
                  <a:cubicBezTo>
                    <a:pt x="1071" y="100"/>
                    <a:pt x="1075" y="97"/>
                    <a:pt x="1081" y="94"/>
                  </a:cubicBezTo>
                  <a:cubicBezTo>
                    <a:pt x="1085" y="117"/>
                    <a:pt x="1091" y="138"/>
                    <a:pt x="1114" y="148"/>
                  </a:cubicBezTo>
                  <a:cubicBezTo>
                    <a:pt x="1135" y="157"/>
                    <a:pt x="1155" y="152"/>
                    <a:pt x="1176" y="148"/>
                  </a:cubicBezTo>
                  <a:cubicBezTo>
                    <a:pt x="1178" y="154"/>
                    <a:pt x="1174" y="156"/>
                    <a:pt x="1172" y="159"/>
                  </a:cubicBezTo>
                  <a:cubicBezTo>
                    <a:pt x="1152" y="181"/>
                    <a:pt x="1160" y="206"/>
                    <a:pt x="1189" y="215"/>
                  </a:cubicBezTo>
                  <a:cubicBezTo>
                    <a:pt x="1219" y="224"/>
                    <a:pt x="1219" y="224"/>
                    <a:pt x="1209" y="254"/>
                  </a:cubicBezTo>
                  <a:cubicBezTo>
                    <a:pt x="1202" y="275"/>
                    <a:pt x="1214" y="297"/>
                    <a:pt x="1236" y="300"/>
                  </a:cubicBezTo>
                  <a:cubicBezTo>
                    <a:pt x="1247" y="302"/>
                    <a:pt x="1248" y="292"/>
                    <a:pt x="1250" y="285"/>
                  </a:cubicBezTo>
                  <a:cubicBezTo>
                    <a:pt x="1253" y="273"/>
                    <a:pt x="1255" y="259"/>
                    <a:pt x="1270" y="255"/>
                  </a:cubicBezTo>
                  <a:cubicBezTo>
                    <a:pt x="1280" y="253"/>
                    <a:pt x="1287" y="252"/>
                    <a:pt x="1283" y="267"/>
                  </a:cubicBezTo>
                  <a:cubicBezTo>
                    <a:pt x="1274" y="305"/>
                    <a:pt x="1284" y="318"/>
                    <a:pt x="1322" y="321"/>
                  </a:cubicBezTo>
                  <a:cubicBezTo>
                    <a:pt x="1370" y="325"/>
                    <a:pt x="1411" y="342"/>
                    <a:pt x="1447" y="373"/>
                  </a:cubicBezTo>
                  <a:cubicBezTo>
                    <a:pt x="1465" y="389"/>
                    <a:pt x="1484" y="402"/>
                    <a:pt x="1507" y="410"/>
                  </a:cubicBezTo>
                  <a:cubicBezTo>
                    <a:pt x="1519" y="414"/>
                    <a:pt x="1530" y="414"/>
                    <a:pt x="1540" y="405"/>
                  </a:cubicBezTo>
                  <a:cubicBezTo>
                    <a:pt x="1549" y="397"/>
                    <a:pt x="1560" y="392"/>
                    <a:pt x="1570" y="402"/>
                  </a:cubicBezTo>
                  <a:cubicBezTo>
                    <a:pt x="1580" y="413"/>
                    <a:pt x="1569" y="421"/>
                    <a:pt x="1563" y="427"/>
                  </a:cubicBezTo>
                  <a:cubicBezTo>
                    <a:pt x="1548" y="442"/>
                    <a:pt x="1547" y="456"/>
                    <a:pt x="1554" y="475"/>
                  </a:cubicBezTo>
                  <a:cubicBezTo>
                    <a:pt x="1581" y="551"/>
                    <a:pt x="1584" y="629"/>
                    <a:pt x="1581" y="708"/>
                  </a:cubicBezTo>
                  <a:cubicBezTo>
                    <a:pt x="1580" y="748"/>
                    <a:pt x="1580" y="748"/>
                    <a:pt x="1616" y="763"/>
                  </a:cubicBezTo>
                  <a:cubicBezTo>
                    <a:pt x="1649" y="776"/>
                    <a:pt x="1649" y="776"/>
                    <a:pt x="1675" y="750"/>
                  </a:cubicBezTo>
                  <a:cubicBezTo>
                    <a:pt x="1693" y="732"/>
                    <a:pt x="1711" y="713"/>
                    <a:pt x="1734" y="700"/>
                  </a:cubicBezTo>
                  <a:cubicBezTo>
                    <a:pt x="1746" y="694"/>
                    <a:pt x="1759" y="688"/>
                    <a:pt x="1775" y="691"/>
                  </a:cubicBezTo>
                  <a:cubicBezTo>
                    <a:pt x="1772" y="703"/>
                    <a:pt x="1764" y="711"/>
                    <a:pt x="1758" y="720"/>
                  </a:cubicBezTo>
                  <a:cubicBezTo>
                    <a:pt x="1746" y="738"/>
                    <a:pt x="1738" y="757"/>
                    <a:pt x="1738" y="778"/>
                  </a:cubicBezTo>
                  <a:cubicBezTo>
                    <a:pt x="1737" y="790"/>
                    <a:pt x="1733" y="792"/>
                    <a:pt x="1722" y="791"/>
                  </a:cubicBezTo>
                  <a:cubicBezTo>
                    <a:pt x="1711" y="790"/>
                    <a:pt x="1699" y="790"/>
                    <a:pt x="1689" y="796"/>
                  </a:cubicBezTo>
                  <a:cubicBezTo>
                    <a:pt x="1683" y="801"/>
                    <a:pt x="1678" y="807"/>
                    <a:pt x="1677" y="814"/>
                  </a:cubicBezTo>
                  <a:cubicBezTo>
                    <a:pt x="1677" y="823"/>
                    <a:pt x="1686" y="823"/>
                    <a:pt x="1692" y="825"/>
                  </a:cubicBezTo>
                  <a:cubicBezTo>
                    <a:pt x="1732" y="839"/>
                    <a:pt x="1772" y="852"/>
                    <a:pt x="1813" y="867"/>
                  </a:cubicBezTo>
                  <a:cubicBezTo>
                    <a:pt x="1837" y="875"/>
                    <a:pt x="1861" y="886"/>
                    <a:pt x="1882" y="902"/>
                  </a:cubicBezTo>
                  <a:cubicBezTo>
                    <a:pt x="1923" y="931"/>
                    <a:pt x="1936" y="968"/>
                    <a:pt x="1924" y="1017"/>
                  </a:cubicBezTo>
                  <a:cubicBezTo>
                    <a:pt x="1912" y="1061"/>
                    <a:pt x="1912" y="1061"/>
                    <a:pt x="1939" y="1097"/>
                  </a:cubicBezTo>
                  <a:cubicBezTo>
                    <a:pt x="1923" y="1108"/>
                    <a:pt x="1913" y="1125"/>
                    <a:pt x="1904" y="1141"/>
                  </a:cubicBezTo>
                  <a:cubicBezTo>
                    <a:pt x="1895" y="1157"/>
                    <a:pt x="1884" y="1170"/>
                    <a:pt x="1865" y="1174"/>
                  </a:cubicBezTo>
                  <a:cubicBezTo>
                    <a:pt x="1851" y="1177"/>
                    <a:pt x="1837" y="1180"/>
                    <a:pt x="1834" y="1197"/>
                  </a:cubicBezTo>
                  <a:cubicBezTo>
                    <a:pt x="1830" y="1217"/>
                    <a:pt x="1831" y="1236"/>
                    <a:pt x="1849" y="1250"/>
                  </a:cubicBezTo>
                  <a:cubicBezTo>
                    <a:pt x="1861" y="1260"/>
                    <a:pt x="1876" y="1267"/>
                    <a:pt x="1890" y="1273"/>
                  </a:cubicBezTo>
                  <a:cubicBezTo>
                    <a:pt x="1914" y="1284"/>
                    <a:pt x="1939" y="1294"/>
                    <a:pt x="1961" y="1309"/>
                  </a:cubicBezTo>
                  <a:cubicBezTo>
                    <a:pt x="1974" y="1318"/>
                    <a:pt x="1981" y="1314"/>
                    <a:pt x="1983" y="1298"/>
                  </a:cubicBezTo>
                  <a:cubicBezTo>
                    <a:pt x="1984" y="1274"/>
                    <a:pt x="1997" y="1257"/>
                    <a:pt x="2020" y="1250"/>
                  </a:cubicBezTo>
                  <a:cubicBezTo>
                    <a:pt x="2045" y="1242"/>
                    <a:pt x="2073" y="1249"/>
                    <a:pt x="2088" y="1267"/>
                  </a:cubicBezTo>
                  <a:cubicBezTo>
                    <a:pt x="2099" y="1280"/>
                    <a:pt x="2101" y="1295"/>
                    <a:pt x="2095" y="1310"/>
                  </a:cubicBezTo>
                  <a:cubicBezTo>
                    <a:pt x="2088" y="1329"/>
                    <a:pt x="2096" y="1338"/>
                    <a:pt x="2112" y="1343"/>
                  </a:cubicBezTo>
                  <a:cubicBezTo>
                    <a:pt x="2122" y="1346"/>
                    <a:pt x="2127" y="1351"/>
                    <a:pt x="2125" y="1362"/>
                  </a:cubicBezTo>
                  <a:cubicBezTo>
                    <a:pt x="2123" y="1374"/>
                    <a:pt x="2114" y="1368"/>
                    <a:pt x="2108" y="1368"/>
                  </a:cubicBezTo>
                  <a:cubicBezTo>
                    <a:pt x="2002" y="1361"/>
                    <a:pt x="1903" y="1334"/>
                    <a:pt x="1815" y="1274"/>
                  </a:cubicBezTo>
                  <a:cubicBezTo>
                    <a:pt x="1807" y="1268"/>
                    <a:pt x="1800" y="1268"/>
                    <a:pt x="1794" y="1274"/>
                  </a:cubicBezTo>
                  <a:cubicBezTo>
                    <a:pt x="1782" y="1284"/>
                    <a:pt x="1770" y="1294"/>
                    <a:pt x="1759" y="1304"/>
                  </a:cubicBezTo>
                  <a:cubicBezTo>
                    <a:pt x="1743" y="1319"/>
                    <a:pt x="1727" y="1334"/>
                    <a:pt x="1704" y="1340"/>
                  </a:cubicBezTo>
                  <a:cubicBezTo>
                    <a:pt x="1693" y="1342"/>
                    <a:pt x="1693" y="1350"/>
                    <a:pt x="1698" y="1358"/>
                  </a:cubicBezTo>
                  <a:cubicBezTo>
                    <a:pt x="1705" y="1368"/>
                    <a:pt x="1712" y="1378"/>
                    <a:pt x="1726" y="1381"/>
                  </a:cubicBezTo>
                  <a:cubicBezTo>
                    <a:pt x="1758" y="1390"/>
                    <a:pt x="1785" y="1409"/>
                    <a:pt x="1811" y="1429"/>
                  </a:cubicBezTo>
                  <a:cubicBezTo>
                    <a:pt x="1831" y="1445"/>
                    <a:pt x="1851" y="1460"/>
                    <a:pt x="1874" y="1471"/>
                  </a:cubicBezTo>
                  <a:cubicBezTo>
                    <a:pt x="1890" y="1480"/>
                    <a:pt x="1899" y="1477"/>
                    <a:pt x="1904" y="1460"/>
                  </a:cubicBezTo>
                  <a:cubicBezTo>
                    <a:pt x="1906" y="1451"/>
                    <a:pt x="1908" y="1441"/>
                    <a:pt x="1922" y="1445"/>
                  </a:cubicBezTo>
                  <a:cubicBezTo>
                    <a:pt x="1935" y="1449"/>
                    <a:pt x="1940" y="1458"/>
                    <a:pt x="1941" y="1470"/>
                  </a:cubicBezTo>
                  <a:cubicBezTo>
                    <a:pt x="1941" y="1478"/>
                    <a:pt x="1935" y="1478"/>
                    <a:pt x="1930" y="1478"/>
                  </a:cubicBezTo>
                  <a:cubicBezTo>
                    <a:pt x="1914" y="1479"/>
                    <a:pt x="1900" y="1483"/>
                    <a:pt x="1887" y="1493"/>
                  </a:cubicBezTo>
                  <a:cubicBezTo>
                    <a:pt x="1881" y="1498"/>
                    <a:pt x="1877" y="1496"/>
                    <a:pt x="1871" y="1493"/>
                  </a:cubicBezTo>
                  <a:cubicBezTo>
                    <a:pt x="1813" y="1464"/>
                    <a:pt x="1751" y="1440"/>
                    <a:pt x="1708" y="1388"/>
                  </a:cubicBezTo>
                  <a:cubicBezTo>
                    <a:pt x="1695" y="1373"/>
                    <a:pt x="1664" y="1380"/>
                    <a:pt x="1656" y="1400"/>
                  </a:cubicBezTo>
                  <a:cubicBezTo>
                    <a:pt x="1649" y="1415"/>
                    <a:pt x="1641" y="1417"/>
                    <a:pt x="1627" y="1415"/>
                  </a:cubicBezTo>
                  <a:cubicBezTo>
                    <a:pt x="1620" y="1414"/>
                    <a:pt x="1612" y="1415"/>
                    <a:pt x="1605" y="1417"/>
                  </a:cubicBezTo>
                  <a:cubicBezTo>
                    <a:pt x="1593" y="1420"/>
                    <a:pt x="1590" y="1430"/>
                    <a:pt x="1588" y="1441"/>
                  </a:cubicBezTo>
                  <a:cubicBezTo>
                    <a:pt x="1586" y="1452"/>
                    <a:pt x="1593" y="1457"/>
                    <a:pt x="1601" y="1461"/>
                  </a:cubicBezTo>
                  <a:cubicBezTo>
                    <a:pt x="1611" y="1466"/>
                    <a:pt x="1623" y="1470"/>
                    <a:pt x="1634" y="1475"/>
                  </a:cubicBezTo>
                  <a:cubicBezTo>
                    <a:pt x="1646" y="1480"/>
                    <a:pt x="1658" y="1486"/>
                    <a:pt x="1667" y="1497"/>
                  </a:cubicBezTo>
                  <a:cubicBezTo>
                    <a:pt x="1682" y="1516"/>
                    <a:pt x="1679" y="1534"/>
                    <a:pt x="1656" y="1541"/>
                  </a:cubicBezTo>
                  <a:cubicBezTo>
                    <a:pt x="1613" y="1554"/>
                    <a:pt x="1610" y="1570"/>
                    <a:pt x="1633" y="1611"/>
                  </a:cubicBezTo>
                  <a:cubicBezTo>
                    <a:pt x="1642" y="1628"/>
                    <a:pt x="1653" y="1643"/>
                    <a:pt x="1646" y="1664"/>
                  </a:cubicBezTo>
                  <a:cubicBezTo>
                    <a:pt x="1644" y="1668"/>
                    <a:pt x="1644" y="1674"/>
                    <a:pt x="1638" y="1673"/>
                  </a:cubicBezTo>
                  <a:cubicBezTo>
                    <a:pt x="1632" y="1673"/>
                    <a:pt x="1630" y="1668"/>
                    <a:pt x="1629" y="1664"/>
                  </a:cubicBezTo>
                  <a:cubicBezTo>
                    <a:pt x="1627" y="1646"/>
                    <a:pt x="1616" y="1640"/>
                    <a:pt x="1599" y="1639"/>
                  </a:cubicBezTo>
                  <a:cubicBezTo>
                    <a:pt x="1575" y="1637"/>
                    <a:pt x="1560" y="1623"/>
                    <a:pt x="1552" y="1600"/>
                  </a:cubicBezTo>
                  <a:cubicBezTo>
                    <a:pt x="1546" y="1580"/>
                    <a:pt x="1540" y="1560"/>
                    <a:pt x="1533" y="1540"/>
                  </a:cubicBezTo>
                  <a:cubicBezTo>
                    <a:pt x="1529" y="1526"/>
                    <a:pt x="1521" y="1514"/>
                    <a:pt x="1510" y="1506"/>
                  </a:cubicBezTo>
                  <a:cubicBezTo>
                    <a:pt x="1506" y="1503"/>
                    <a:pt x="1502" y="1498"/>
                    <a:pt x="1496" y="1500"/>
                  </a:cubicBezTo>
                  <a:cubicBezTo>
                    <a:pt x="1489" y="1504"/>
                    <a:pt x="1486" y="1510"/>
                    <a:pt x="1487" y="1517"/>
                  </a:cubicBezTo>
                  <a:cubicBezTo>
                    <a:pt x="1488" y="1530"/>
                    <a:pt x="1490" y="1543"/>
                    <a:pt x="1492" y="1556"/>
                  </a:cubicBezTo>
                  <a:cubicBezTo>
                    <a:pt x="1493" y="1561"/>
                    <a:pt x="1498" y="1562"/>
                    <a:pt x="1502" y="1563"/>
                  </a:cubicBezTo>
                  <a:cubicBezTo>
                    <a:pt x="1506" y="1564"/>
                    <a:pt x="1511" y="1564"/>
                    <a:pt x="1515" y="1566"/>
                  </a:cubicBezTo>
                  <a:cubicBezTo>
                    <a:pt x="1527" y="1569"/>
                    <a:pt x="1536" y="1576"/>
                    <a:pt x="1532" y="1589"/>
                  </a:cubicBezTo>
                  <a:cubicBezTo>
                    <a:pt x="1528" y="1600"/>
                    <a:pt x="1516" y="1595"/>
                    <a:pt x="1507" y="1594"/>
                  </a:cubicBezTo>
                  <a:cubicBezTo>
                    <a:pt x="1504" y="1593"/>
                    <a:pt x="1500" y="1592"/>
                    <a:pt x="1498" y="1590"/>
                  </a:cubicBezTo>
                  <a:cubicBezTo>
                    <a:pt x="1480" y="1574"/>
                    <a:pt x="1478" y="1587"/>
                    <a:pt x="1474" y="1602"/>
                  </a:cubicBezTo>
                  <a:cubicBezTo>
                    <a:pt x="1468" y="1624"/>
                    <a:pt x="1468" y="1623"/>
                    <a:pt x="1492" y="1625"/>
                  </a:cubicBezTo>
                  <a:cubicBezTo>
                    <a:pt x="1506" y="1625"/>
                    <a:pt x="1515" y="1630"/>
                    <a:pt x="1509" y="1647"/>
                  </a:cubicBezTo>
                  <a:cubicBezTo>
                    <a:pt x="1505" y="1659"/>
                    <a:pt x="1502" y="1671"/>
                    <a:pt x="1500" y="1684"/>
                  </a:cubicBezTo>
                  <a:cubicBezTo>
                    <a:pt x="1497" y="1705"/>
                    <a:pt x="1504" y="1712"/>
                    <a:pt x="1525" y="1709"/>
                  </a:cubicBezTo>
                  <a:cubicBezTo>
                    <a:pt x="1529" y="1709"/>
                    <a:pt x="1532" y="1709"/>
                    <a:pt x="1535" y="1708"/>
                  </a:cubicBezTo>
                  <a:cubicBezTo>
                    <a:pt x="1553" y="1704"/>
                    <a:pt x="1560" y="1707"/>
                    <a:pt x="1558" y="1728"/>
                  </a:cubicBezTo>
                  <a:cubicBezTo>
                    <a:pt x="1554" y="1754"/>
                    <a:pt x="1565" y="1777"/>
                    <a:pt x="1579" y="1799"/>
                  </a:cubicBezTo>
                  <a:cubicBezTo>
                    <a:pt x="1596" y="1825"/>
                    <a:pt x="1618" y="1849"/>
                    <a:pt x="1631" y="1877"/>
                  </a:cubicBezTo>
                  <a:cubicBezTo>
                    <a:pt x="1639" y="1894"/>
                    <a:pt x="1643" y="1910"/>
                    <a:pt x="1634" y="1929"/>
                  </a:cubicBezTo>
                  <a:cubicBezTo>
                    <a:pt x="1623" y="1951"/>
                    <a:pt x="1628" y="1975"/>
                    <a:pt x="1637" y="1998"/>
                  </a:cubicBezTo>
                  <a:cubicBezTo>
                    <a:pt x="1640" y="2005"/>
                    <a:pt x="1643" y="2011"/>
                    <a:pt x="1645" y="2017"/>
                  </a:cubicBezTo>
                  <a:cubicBezTo>
                    <a:pt x="1662" y="2054"/>
                    <a:pt x="1662" y="2054"/>
                    <a:pt x="1631" y="2080"/>
                  </a:cubicBezTo>
                  <a:cubicBezTo>
                    <a:pt x="1625" y="2085"/>
                    <a:pt x="1621" y="2090"/>
                    <a:pt x="1623" y="2100"/>
                  </a:cubicBezTo>
                  <a:cubicBezTo>
                    <a:pt x="1625" y="2111"/>
                    <a:pt x="1624" y="2123"/>
                    <a:pt x="1622" y="2134"/>
                  </a:cubicBezTo>
                  <a:cubicBezTo>
                    <a:pt x="1618" y="2151"/>
                    <a:pt x="1627" y="2158"/>
                    <a:pt x="1641" y="2163"/>
                  </a:cubicBezTo>
                  <a:cubicBezTo>
                    <a:pt x="1686" y="2179"/>
                    <a:pt x="1686" y="2179"/>
                    <a:pt x="1659" y="2218"/>
                  </a:cubicBezTo>
                  <a:cubicBezTo>
                    <a:pt x="1654" y="2225"/>
                    <a:pt x="1652" y="2233"/>
                    <a:pt x="1652" y="2242"/>
                  </a:cubicBezTo>
                  <a:cubicBezTo>
                    <a:pt x="1652" y="2249"/>
                    <a:pt x="1659" y="2258"/>
                    <a:pt x="1647" y="2261"/>
                  </a:cubicBezTo>
                  <a:cubicBezTo>
                    <a:pt x="1637" y="2264"/>
                    <a:pt x="1627" y="2263"/>
                    <a:pt x="1621" y="2253"/>
                  </a:cubicBezTo>
                  <a:cubicBezTo>
                    <a:pt x="1615" y="2245"/>
                    <a:pt x="1611" y="2236"/>
                    <a:pt x="1606" y="2226"/>
                  </a:cubicBezTo>
                  <a:cubicBezTo>
                    <a:pt x="1582" y="2235"/>
                    <a:pt x="1571" y="2256"/>
                    <a:pt x="1562" y="2277"/>
                  </a:cubicBezTo>
                  <a:cubicBezTo>
                    <a:pt x="1557" y="2287"/>
                    <a:pt x="1566" y="2296"/>
                    <a:pt x="1572" y="2303"/>
                  </a:cubicBezTo>
                  <a:cubicBezTo>
                    <a:pt x="1581" y="2312"/>
                    <a:pt x="1590" y="2320"/>
                    <a:pt x="1598" y="2328"/>
                  </a:cubicBezTo>
                  <a:cubicBezTo>
                    <a:pt x="1607" y="2337"/>
                    <a:pt x="1613" y="2347"/>
                    <a:pt x="1614" y="2360"/>
                  </a:cubicBezTo>
                  <a:cubicBezTo>
                    <a:pt x="1615" y="2377"/>
                    <a:pt x="1610" y="2381"/>
                    <a:pt x="1593" y="2377"/>
                  </a:cubicBezTo>
                  <a:cubicBezTo>
                    <a:pt x="1572" y="2371"/>
                    <a:pt x="1567" y="2377"/>
                    <a:pt x="1570" y="2398"/>
                  </a:cubicBezTo>
                  <a:cubicBezTo>
                    <a:pt x="1571" y="2410"/>
                    <a:pt x="1581" y="2425"/>
                    <a:pt x="1567" y="2433"/>
                  </a:cubicBezTo>
                  <a:cubicBezTo>
                    <a:pt x="1554" y="2440"/>
                    <a:pt x="1542" y="2427"/>
                    <a:pt x="1532" y="2419"/>
                  </a:cubicBezTo>
                  <a:cubicBezTo>
                    <a:pt x="1528" y="2415"/>
                    <a:pt x="1524" y="2412"/>
                    <a:pt x="1519" y="2409"/>
                  </a:cubicBezTo>
                  <a:cubicBezTo>
                    <a:pt x="1513" y="2405"/>
                    <a:pt x="1505" y="2404"/>
                    <a:pt x="1499" y="2410"/>
                  </a:cubicBezTo>
                  <a:cubicBezTo>
                    <a:pt x="1493" y="2415"/>
                    <a:pt x="1495" y="2422"/>
                    <a:pt x="1499" y="2428"/>
                  </a:cubicBezTo>
                  <a:cubicBezTo>
                    <a:pt x="1504" y="2437"/>
                    <a:pt x="1508" y="2446"/>
                    <a:pt x="1498" y="2455"/>
                  </a:cubicBezTo>
                  <a:cubicBezTo>
                    <a:pt x="1488" y="2463"/>
                    <a:pt x="1478" y="2458"/>
                    <a:pt x="1469" y="2452"/>
                  </a:cubicBezTo>
                  <a:cubicBezTo>
                    <a:pt x="1468" y="2451"/>
                    <a:pt x="1466" y="2449"/>
                    <a:pt x="1464" y="2448"/>
                  </a:cubicBezTo>
                  <a:cubicBezTo>
                    <a:pt x="1439" y="2430"/>
                    <a:pt x="1433" y="2432"/>
                    <a:pt x="1421" y="2461"/>
                  </a:cubicBezTo>
                  <a:cubicBezTo>
                    <a:pt x="1416" y="2475"/>
                    <a:pt x="1411" y="2486"/>
                    <a:pt x="1394" y="2484"/>
                  </a:cubicBezTo>
                  <a:cubicBezTo>
                    <a:pt x="1390" y="2484"/>
                    <a:pt x="1387" y="2484"/>
                    <a:pt x="1384" y="2483"/>
                  </a:cubicBezTo>
                  <a:cubicBezTo>
                    <a:pt x="1367" y="2477"/>
                    <a:pt x="1352" y="2485"/>
                    <a:pt x="1354" y="2502"/>
                  </a:cubicBezTo>
                  <a:cubicBezTo>
                    <a:pt x="1356" y="2519"/>
                    <a:pt x="1347" y="2525"/>
                    <a:pt x="1335" y="2526"/>
                  </a:cubicBezTo>
                  <a:cubicBezTo>
                    <a:pt x="1296" y="2528"/>
                    <a:pt x="1288" y="2552"/>
                    <a:pt x="1287" y="2586"/>
                  </a:cubicBezTo>
                  <a:cubicBezTo>
                    <a:pt x="1286" y="2610"/>
                    <a:pt x="1280" y="2634"/>
                    <a:pt x="1273" y="2658"/>
                  </a:cubicBezTo>
                  <a:cubicBezTo>
                    <a:pt x="1269" y="2669"/>
                    <a:pt x="1263" y="2676"/>
                    <a:pt x="1251" y="2679"/>
                  </a:cubicBezTo>
                  <a:cubicBezTo>
                    <a:pt x="1210" y="2691"/>
                    <a:pt x="1169" y="2694"/>
                    <a:pt x="1131" y="2668"/>
                  </a:cubicBezTo>
                  <a:cubicBezTo>
                    <a:pt x="1117" y="2658"/>
                    <a:pt x="1108" y="2647"/>
                    <a:pt x="1110" y="2628"/>
                  </a:cubicBezTo>
                  <a:cubicBezTo>
                    <a:pt x="1114" y="2600"/>
                    <a:pt x="1100" y="2575"/>
                    <a:pt x="1086" y="2551"/>
                  </a:cubicBezTo>
                  <a:cubicBezTo>
                    <a:pt x="1083" y="2544"/>
                    <a:pt x="1077" y="2543"/>
                    <a:pt x="1070" y="2542"/>
                  </a:cubicBezTo>
                  <a:cubicBezTo>
                    <a:pt x="1046" y="2539"/>
                    <a:pt x="1022" y="2537"/>
                    <a:pt x="998" y="2538"/>
                  </a:cubicBezTo>
                  <a:cubicBezTo>
                    <a:pt x="983" y="2538"/>
                    <a:pt x="973" y="2533"/>
                    <a:pt x="964" y="2522"/>
                  </a:cubicBezTo>
                  <a:cubicBezTo>
                    <a:pt x="955" y="2512"/>
                    <a:pt x="947" y="2501"/>
                    <a:pt x="934" y="2495"/>
                  </a:cubicBezTo>
                  <a:cubicBezTo>
                    <a:pt x="920" y="2489"/>
                    <a:pt x="908" y="2487"/>
                    <a:pt x="893" y="2497"/>
                  </a:cubicBezTo>
                  <a:cubicBezTo>
                    <a:pt x="875" y="2510"/>
                    <a:pt x="859" y="2504"/>
                    <a:pt x="852" y="2482"/>
                  </a:cubicBezTo>
                  <a:cubicBezTo>
                    <a:pt x="839" y="2444"/>
                    <a:pt x="821" y="2440"/>
                    <a:pt x="790" y="2468"/>
                  </a:cubicBezTo>
                  <a:cubicBezTo>
                    <a:pt x="773" y="2482"/>
                    <a:pt x="762" y="2501"/>
                    <a:pt x="747" y="2517"/>
                  </a:cubicBezTo>
                  <a:cubicBezTo>
                    <a:pt x="735" y="2529"/>
                    <a:pt x="723" y="2540"/>
                    <a:pt x="700" y="2543"/>
                  </a:cubicBezTo>
                  <a:cubicBezTo>
                    <a:pt x="719" y="2512"/>
                    <a:pt x="734" y="2485"/>
                    <a:pt x="752" y="2457"/>
                  </a:cubicBezTo>
                  <a:cubicBezTo>
                    <a:pt x="770" y="2428"/>
                    <a:pt x="746" y="2370"/>
                    <a:pt x="711" y="2373"/>
                  </a:cubicBezTo>
                  <a:cubicBezTo>
                    <a:pt x="670" y="2376"/>
                    <a:pt x="657" y="2354"/>
                    <a:pt x="649" y="2321"/>
                  </a:cubicBezTo>
                  <a:cubicBezTo>
                    <a:pt x="647" y="2316"/>
                    <a:pt x="646" y="2311"/>
                    <a:pt x="644" y="2306"/>
                  </a:cubicBezTo>
                  <a:cubicBezTo>
                    <a:pt x="638" y="2284"/>
                    <a:pt x="636" y="2283"/>
                    <a:pt x="616" y="2294"/>
                  </a:cubicBezTo>
                  <a:cubicBezTo>
                    <a:pt x="599" y="2304"/>
                    <a:pt x="586" y="2318"/>
                    <a:pt x="574" y="2334"/>
                  </a:cubicBezTo>
                  <a:cubicBezTo>
                    <a:pt x="567" y="2344"/>
                    <a:pt x="561" y="2348"/>
                    <a:pt x="548" y="2343"/>
                  </a:cubicBezTo>
                  <a:cubicBezTo>
                    <a:pt x="537" y="2339"/>
                    <a:pt x="525" y="2338"/>
                    <a:pt x="513" y="2337"/>
                  </a:cubicBezTo>
                  <a:cubicBezTo>
                    <a:pt x="505" y="2336"/>
                    <a:pt x="498" y="2340"/>
                    <a:pt x="496" y="2348"/>
                  </a:cubicBezTo>
                  <a:cubicBezTo>
                    <a:pt x="494" y="2357"/>
                    <a:pt x="497" y="2363"/>
                    <a:pt x="505" y="2367"/>
                  </a:cubicBezTo>
                  <a:cubicBezTo>
                    <a:pt x="511" y="2370"/>
                    <a:pt x="517" y="2372"/>
                    <a:pt x="523" y="2375"/>
                  </a:cubicBezTo>
                  <a:cubicBezTo>
                    <a:pt x="533" y="2380"/>
                    <a:pt x="537" y="2387"/>
                    <a:pt x="535" y="2399"/>
                  </a:cubicBezTo>
                  <a:cubicBezTo>
                    <a:pt x="529" y="2435"/>
                    <a:pt x="542" y="2460"/>
                    <a:pt x="574" y="2476"/>
                  </a:cubicBezTo>
                  <a:cubicBezTo>
                    <a:pt x="579" y="2479"/>
                    <a:pt x="590" y="2478"/>
                    <a:pt x="588" y="2487"/>
                  </a:cubicBezTo>
                  <a:cubicBezTo>
                    <a:pt x="587" y="2496"/>
                    <a:pt x="578" y="2498"/>
                    <a:pt x="569" y="2499"/>
                  </a:cubicBezTo>
                  <a:cubicBezTo>
                    <a:pt x="568" y="2499"/>
                    <a:pt x="567" y="2499"/>
                    <a:pt x="566" y="2499"/>
                  </a:cubicBezTo>
                  <a:cubicBezTo>
                    <a:pt x="542" y="2503"/>
                    <a:pt x="535" y="2514"/>
                    <a:pt x="547" y="2533"/>
                  </a:cubicBezTo>
                  <a:cubicBezTo>
                    <a:pt x="558" y="2551"/>
                    <a:pt x="555" y="2565"/>
                    <a:pt x="545" y="2580"/>
                  </a:cubicBezTo>
                  <a:cubicBezTo>
                    <a:pt x="532" y="2600"/>
                    <a:pt x="522" y="2621"/>
                    <a:pt x="528" y="2646"/>
                  </a:cubicBezTo>
                  <a:cubicBezTo>
                    <a:pt x="531" y="2657"/>
                    <a:pt x="520" y="2662"/>
                    <a:pt x="513" y="2664"/>
                  </a:cubicBezTo>
                  <a:cubicBezTo>
                    <a:pt x="487" y="2673"/>
                    <a:pt x="475" y="2690"/>
                    <a:pt x="472" y="2716"/>
                  </a:cubicBezTo>
                  <a:cubicBezTo>
                    <a:pt x="470" y="2732"/>
                    <a:pt x="464" y="2735"/>
                    <a:pt x="448" y="2725"/>
                  </a:cubicBezTo>
                  <a:cubicBezTo>
                    <a:pt x="414" y="2704"/>
                    <a:pt x="364" y="2719"/>
                    <a:pt x="349" y="2754"/>
                  </a:cubicBezTo>
                  <a:cubicBezTo>
                    <a:pt x="346" y="2761"/>
                    <a:pt x="342" y="2770"/>
                    <a:pt x="349" y="2776"/>
                  </a:cubicBezTo>
                  <a:cubicBezTo>
                    <a:pt x="356" y="2782"/>
                    <a:pt x="366" y="2785"/>
                    <a:pt x="375" y="2779"/>
                  </a:cubicBezTo>
                  <a:cubicBezTo>
                    <a:pt x="381" y="2776"/>
                    <a:pt x="387" y="2771"/>
                    <a:pt x="393" y="2767"/>
                  </a:cubicBezTo>
                  <a:cubicBezTo>
                    <a:pt x="399" y="2762"/>
                    <a:pt x="405" y="2759"/>
                    <a:pt x="410" y="2765"/>
                  </a:cubicBezTo>
                  <a:cubicBezTo>
                    <a:pt x="416" y="2772"/>
                    <a:pt x="412" y="2778"/>
                    <a:pt x="407" y="2783"/>
                  </a:cubicBezTo>
                  <a:cubicBezTo>
                    <a:pt x="403" y="2788"/>
                    <a:pt x="397" y="2792"/>
                    <a:pt x="393" y="2796"/>
                  </a:cubicBezTo>
                  <a:cubicBezTo>
                    <a:pt x="384" y="2805"/>
                    <a:pt x="379" y="2817"/>
                    <a:pt x="388" y="2827"/>
                  </a:cubicBezTo>
                  <a:cubicBezTo>
                    <a:pt x="396" y="2835"/>
                    <a:pt x="407" y="2827"/>
                    <a:pt x="415" y="2821"/>
                  </a:cubicBezTo>
                  <a:cubicBezTo>
                    <a:pt x="422" y="2816"/>
                    <a:pt x="427" y="2807"/>
                    <a:pt x="436" y="2804"/>
                  </a:cubicBezTo>
                  <a:cubicBezTo>
                    <a:pt x="449" y="2799"/>
                    <a:pt x="457" y="2801"/>
                    <a:pt x="456" y="2817"/>
                  </a:cubicBezTo>
                  <a:cubicBezTo>
                    <a:pt x="455" y="2839"/>
                    <a:pt x="446" y="2857"/>
                    <a:pt x="434" y="2874"/>
                  </a:cubicBezTo>
                  <a:cubicBezTo>
                    <a:pt x="419" y="2896"/>
                    <a:pt x="418" y="2908"/>
                    <a:pt x="434" y="2929"/>
                  </a:cubicBezTo>
                  <a:cubicBezTo>
                    <a:pt x="439" y="2937"/>
                    <a:pt x="447" y="2944"/>
                    <a:pt x="454" y="2951"/>
                  </a:cubicBezTo>
                  <a:cubicBezTo>
                    <a:pt x="457" y="2954"/>
                    <a:pt x="462" y="2957"/>
                    <a:pt x="460" y="2962"/>
                  </a:cubicBezTo>
                  <a:cubicBezTo>
                    <a:pt x="458" y="2968"/>
                    <a:pt x="453" y="2969"/>
                    <a:pt x="449" y="2968"/>
                  </a:cubicBezTo>
                  <a:cubicBezTo>
                    <a:pt x="431" y="2964"/>
                    <a:pt x="427" y="2972"/>
                    <a:pt x="428" y="2988"/>
                  </a:cubicBezTo>
                  <a:cubicBezTo>
                    <a:pt x="429" y="3008"/>
                    <a:pt x="416" y="3022"/>
                    <a:pt x="402" y="3033"/>
                  </a:cubicBezTo>
                  <a:cubicBezTo>
                    <a:pt x="391" y="3042"/>
                    <a:pt x="390" y="3049"/>
                    <a:pt x="401" y="3057"/>
                  </a:cubicBezTo>
                  <a:cubicBezTo>
                    <a:pt x="407" y="3061"/>
                    <a:pt x="411" y="3065"/>
                    <a:pt x="409" y="3073"/>
                  </a:cubicBezTo>
                  <a:cubicBezTo>
                    <a:pt x="407" y="3084"/>
                    <a:pt x="399" y="3082"/>
                    <a:pt x="392" y="3084"/>
                  </a:cubicBezTo>
                  <a:cubicBezTo>
                    <a:pt x="388" y="3085"/>
                    <a:pt x="383" y="3085"/>
                    <a:pt x="378" y="3086"/>
                  </a:cubicBezTo>
                  <a:cubicBezTo>
                    <a:pt x="351" y="3089"/>
                    <a:pt x="345" y="3104"/>
                    <a:pt x="361" y="3127"/>
                  </a:cubicBezTo>
                  <a:cubicBezTo>
                    <a:pt x="363" y="3130"/>
                    <a:pt x="365" y="3132"/>
                    <a:pt x="366" y="3135"/>
                  </a:cubicBezTo>
                  <a:cubicBezTo>
                    <a:pt x="369" y="3141"/>
                    <a:pt x="371" y="3149"/>
                    <a:pt x="365" y="3153"/>
                  </a:cubicBezTo>
                  <a:cubicBezTo>
                    <a:pt x="360" y="3157"/>
                    <a:pt x="353" y="3153"/>
                    <a:pt x="349" y="3149"/>
                  </a:cubicBezTo>
                  <a:cubicBezTo>
                    <a:pt x="345" y="3145"/>
                    <a:pt x="342" y="3141"/>
                    <a:pt x="339" y="3136"/>
                  </a:cubicBezTo>
                  <a:cubicBezTo>
                    <a:pt x="333" y="3129"/>
                    <a:pt x="327" y="3127"/>
                    <a:pt x="319" y="3133"/>
                  </a:cubicBezTo>
                  <a:cubicBezTo>
                    <a:pt x="300" y="3146"/>
                    <a:pt x="279" y="3148"/>
                    <a:pt x="258" y="3149"/>
                  </a:cubicBezTo>
                  <a:cubicBezTo>
                    <a:pt x="233" y="3151"/>
                    <a:pt x="207" y="3148"/>
                    <a:pt x="182" y="3154"/>
                  </a:cubicBezTo>
                  <a:cubicBezTo>
                    <a:pt x="173" y="3156"/>
                    <a:pt x="168" y="3150"/>
                    <a:pt x="164" y="3145"/>
                  </a:cubicBezTo>
                  <a:cubicBezTo>
                    <a:pt x="150" y="3129"/>
                    <a:pt x="137" y="3113"/>
                    <a:pt x="112" y="3121"/>
                  </a:cubicBezTo>
                  <a:cubicBezTo>
                    <a:pt x="107" y="3122"/>
                    <a:pt x="104" y="3118"/>
                    <a:pt x="102" y="3114"/>
                  </a:cubicBezTo>
                  <a:cubicBezTo>
                    <a:pt x="91" y="3094"/>
                    <a:pt x="73" y="3078"/>
                    <a:pt x="58" y="3061"/>
                  </a:cubicBezTo>
                  <a:cubicBezTo>
                    <a:pt x="35" y="3035"/>
                    <a:pt x="22" y="3006"/>
                    <a:pt x="31" y="2971"/>
                  </a:cubicBezTo>
                  <a:cubicBezTo>
                    <a:pt x="34" y="2957"/>
                    <a:pt x="26" y="2948"/>
                    <a:pt x="18" y="2940"/>
                  </a:cubicBezTo>
                  <a:cubicBezTo>
                    <a:pt x="0" y="2921"/>
                    <a:pt x="1" y="2911"/>
                    <a:pt x="21" y="2896"/>
                  </a:cubicBezTo>
                  <a:cubicBezTo>
                    <a:pt x="43" y="2881"/>
                    <a:pt x="43" y="2881"/>
                    <a:pt x="25" y="2859"/>
                  </a:cubicBezTo>
                  <a:cubicBezTo>
                    <a:pt x="21" y="2854"/>
                    <a:pt x="18" y="2850"/>
                    <a:pt x="24" y="2844"/>
                  </a:cubicBezTo>
                  <a:cubicBezTo>
                    <a:pt x="44" y="2821"/>
                    <a:pt x="62" y="2798"/>
                    <a:pt x="83" y="2776"/>
                  </a:cubicBezTo>
                  <a:cubicBezTo>
                    <a:pt x="98" y="2759"/>
                    <a:pt x="117" y="2748"/>
                    <a:pt x="139" y="2743"/>
                  </a:cubicBezTo>
                  <a:cubicBezTo>
                    <a:pt x="153" y="2739"/>
                    <a:pt x="180" y="2703"/>
                    <a:pt x="181" y="2688"/>
                  </a:cubicBezTo>
                  <a:cubicBezTo>
                    <a:pt x="181" y="2683"/>
                    <a:pt x="181" y="2679"/>
                    <a:pt x="175" y="2677"/>
                  </a:cubicBezTo>
                  <a:cubicBezTo>
                    <a:pt x="144" y="2663"/>
                    <a:pt x="129" y="2636"/>
                    <a:pt x="116" y="2607"/>
                  </a:cubicBezTo>
                  <a:cubicBezTo>
                    <a:pt x="113" y="2601"/>
                    <a:pt x="111" y="2596"/>
                    <a:pt x="108" y="2591"/>
                  </a:cubicBezTo>
                  <a:cubicBezTo>
                    <a:pt x="98" y="2575"/>
                    <a:pt x="93" y="2561"/>
                    <a:pt x="100" y="2541"/>
                  </a:cubicBezTo>
                  <a:cubicBezTo>
                    <a:pt x="107" y="2521"/>
                    <a:pt x="96" y="2501"/>
                    <a:pt x="86" y="2483"/>
                  </a:cubicBezTo>
                  <a:cubicBezTo>
                    <a:pt x="82" y="2474"/>
                    <a:pt x="80" y="2468"/>
                    <a:pt x="87" y="2459"/>
                  </a:cubicBezTo>
                  <a:cubicBezTo>
                    <a:pt x="115" y="2421"/>
                    <a:pt x="136" y="2379"/>
                    <a:pt x="140" y="2330"/>
                  </a:cubicBezTo>
                  <a:cubicBezTo>
                    <a:pt x="141" y="2323"/>
                    <a:pt x="143" y="2320"/>
                    <a:pt x="150" y="2322"/>
                  </a:cubicBezTo>
                  <a:cubicBezTo>
                    <a:pt x="178" y="2328"/>
                    <a:pt x="196" y="2313"/>
                    <a:pt x="211" y="2293"/>
                  </a:cubicBezTo>
                  <a:cubicBezTo>
                    <a:pt x="218" y="2284"/>
                    <a:pt x="224" y="2279"/>
                    <a:pt x="237" y="2285"/>
                  </a:cubicBezTo>
                  <a:cubicBezTo>
                    <a:pt x="253" y="2294"/>
                    <a:pt x="268" y="2286"/>
                    <a:pt x="281" y="2275"/>
                  </a:cubicBezTo>
                  <a:cubicBezTo>
                    <a:pt x="292" y="2266"/>
                    <a:pt x="303" y="2255"/>
                    <a:pt x="314" y="2246"/>
                  </a:cubicBezTo>
                  <a:cubicBezTo>
                    <a:pt x="325" y="2238"/>
                    <a:pt x="335" y="2237"/>
                    <a:pt x="338" y="2254"/>
                  </a:cubicBezTo>
                  <a:cubicBezTo>
                    <a:pt x="338" y="2258"/>
                    <a:pt x="339" y="2262"/>
                    <a:pt x="341" y="2266"/>
                  </a:cubicBezTo>
                  <a:cubicBezTo>
                    <a:pt x="343" y="2271"/>
                    <a:pt x="343" y="2279"/>
                    <a:pt x="350" y="2280"/>
                  </a:cubicBezTo>
                  <a:cubicBezTo>
                    <a:pt x="356" y="2280"/>
                    <a:pt x="360" y="2275"/>
                    <a:pt x="363" y="2271"/>
                  </a:cubicBezTo>
                  <a:cubicBezTo>
                    <a:pt x="378" y="2254"/>
                    <a:pt x="384" y="2255"/>
                    <a:pt x="393" y="2276"/>
                  </a:cubicBezTo>
                  <a:cubicBezTo>
                    <a:pt x="395" y="2281"/>
                    <a:pt x="396" y="2285"/>
                    <a:pt x="399" y="2289"/>
                  </a:cubicBezTo>
                  <a:cubicBezTo>
                    <a:pt x="403" y="2295"/>
                    <a:pt x="407" y="2300"/>
                    <a:pt x="417" y="2296"/>
                  </a:cubicBezTo>
                  <a:cubicBezTo>
                    <a:pt x="426" y="2291"/>
                    <a:pt x="426" y="2287"/>
                    <a:pt x="424" y="2279"/>
                  </a:cubicBezTo>
                  <a:cubicBezTo>
                    <a:pt x="414" y="2234"/>
                    <a:pt x="425" y="2195"/>
                    <a:pt x="452" y="2158"/>
                  </a:cubicBezTo>
                  <a:cubicBezTo>
                    <a:pt x="468" y="2136"/>
                    <a:pt x="489" y="2122"/>
                    <a:pt x="516" y="2118"/>
                  </a:cubicBezTo>
                  <a:cubicBezTo>
                    <a:pt x="528" y="2116"/>
                    <a:pt x="530" y="2112"/>
                    <a:pt x="526" y="2101"/>
                  </a:cubicBezTo>
                  <a:cubicBezTo>
                    <a:pt x="521" y="2088"/>
                    <a:pt x="517" y="2073"/>
                    <a:pt x="508" y="2062"/>
                  </a:cubicBezTo>
                  <a:cubicBezTo>
                    <a:pt x="501" y="2054"/>
                    <a:pt x="503" y="2050"/>
                    <a:pt x="512" y="2045"/>
                  </a:cubicBezTo>
                  <a:cubicBezTo>
                    <a:pt x="531" y="2036"/>
                    <a:pt x="542" y="1996"/>
                    <a:pt x="531" y="1978"/>
                  </a:cubicBezTo>
                  <a:cubicBezTo>
                    <a:pt x="527" y="1972"/>
                    <a:pt x="521" y="1972"/>
                    <a:pt x="516" y="1971"/>
                  </a:cubicBezTo>
                  <a:cubicBezTo>
                    <a:pt x="500" y="1967"/>
                    <a:pt x="485" y="1962"/>
                    <a:pt x="473" y="1950"/>
                  </a:cubicBezTo>
                  <a:cubicBezTo>
                    <a:pt x="454" y="1929"/>
                    <a:pt x="460" y="1910"/>
                    <a:pt x="488" y="1904"/>
                  </a:cubicBezTo>
                  <a:cubicBezTo>
                    <a:pt x="496" y="1902"/>
                    <a:pt x="505" y="1902"/>
                    <a:pt x="513" y="1900"/>
                  </a:cubicBezTo>
                  <a:cubicBezTo>
                    <a:pt x="535" y="1894"/>
                    <a:pt x="541" y="1884"/>
                    <a:pt x="534" y="1862"/>
                  </a:cubicBezTo>
                  <a:cubicBezTo>
                    <a:pt x="531" y="1851"/>
                    <a:pt x="525" y="1843"/>
                    <a:pt x="519" y="1834"/>
                  </a:cubicBezTo>
                  <a:cubicBezTo>
                    <a:pt x="512" y="1825"/>
                    <a:pt x="506" y="1817"/>
                    <a:pt x="501" y="1807"/>
                  </a:cubicBezTo>
                  <a:cubicBezTo>
                    <a:pt x="497" y="1800"/>
                    <a:pt x="494" y="1791"/>
                    <a:pt x="496" y="1782"/>
                  </a:cubicBezTo>
                  <a:cubicBezTo>
                    <a:pt x="500" y="1770"/>
                    <a:pt x="511" y="1778"/>
                    <a:pt x="518" y="1777"/>
                  </a:cubicBezTo>
                  <a:cubicBezTo>
                    <a:pt x="535" y="1773"/>
                    <a:pt x="553" y="1772"/>
                    <a:pt x="567" y="1761"/>
                  </a:cubicBezTo>
                  <a:cubicBezTo>
                    <a:pt x="576" y="1753"/>
                    <a:pt x="578" y="1746"/>
                    <a:pt x="571" y="1735"/>
                  </a:cubicBezTo>
                  <a:cubicBezTo>
                    <a:pt x="561" y="1720"/>
                    <a:pt x="547" y="1706"/>
                    <a:pt x="535" y="1693"/>
                  </a:cubicBezTo>
                  <a:cubicBezTo>
                    <a:pt x="515" y="1671"/>
                    <a:pt x="499" y="1649"/>
                    <a:pt x="514" y="1618"/>
                  </a:cubicBezTo>
                  <a:cubicBezTo>
                    <a:pt x="517" y="1610"/>
                    <a:pt x="512" y="1605"/>
                    <a:pt x="508" y="1600"/>
                  </a:cubicBezTo>
                  <a:cubicBezTo>
                    <a:pt x="501" y="1590"/>
                    <a:pt x="490" y="1584"/>
                    <a:pt x="480" y="1579"/>
                  </a:cubicBezTo>
                  <a:cubicBezTo>
                    <a:pt x="464" y="1571"/>
                    <a:pt x="448" y="1565"/>
                    <a:pt x="440" y="154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scene3d>
              <a:camera prst="isometricTopUp">
                <a:rot lat="585005" lon="17518078" rev="3941966"/>
              </a:camera>
              <a:lightRig rig="threePt" dir="t"/>
            </a:scene3d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en-US" sz="1200" dirty="0">
                <a:solidFill>
                  <a:srgbClr val="7030A0"/>
                </a:solidFill>
              </a:endParaRPr>
            </a:p>
          </p:txBody>
        </p:sp>
        <p:grpSp>
          <p:nvGrpSpPr>
            <p:cNvPr id="10" name="Group 15">
              <a:extLst>
                <a:ext uri="{FF2B5EF4-FFF2-40B4-BE49-F238E27FC236}">
                  <a16:creationId xmlns:a16="http://schemas.microsoft.com/office/drawing/2014/main" id="{1E3225E7-9CC9-4B6F-A193-E012EBABA35C}"/>
                </a:ext>
              </a:extLst>
            </p:cNvPr>
            <p:cNvGrpSpPr/>
            <p:nvPr/>
          </p:nvGrpSpPr>
          <p:grpSpPr>
            <a:xfrm>
              <a:off x="9160627" y="2419425"/>
              <a:ext cx="8461758" cy="6295909"/>
              <a:chOff x="4733216" y="3486970"/>
              <a:chExt cx="7836692" cy="5830833"/>
            </a:xfrm>
          </p:grpSpPr>
          <p:sp>
            <p:nvSpPr>
              <p:cNvPr id="11" name="Freeform: Shape 16">
                <a:extLst>
                  <a:ext uri="{FF2B5EF4-FFF2-40B4-BE49-F238E27FC236}">
                    <a16:creationId xmlns:a16="http://schemas.microsoft.com/office/drawing/2014/main" id="{0248A8DD-D788-483C-9465-B8C49AC029D3}"/>
                  </a:ext>
                </a:extLst>
              </p:cNvPr>
              <p:cNvSpPr/>
              <p:nvPr/>
            </p:nvSpPr>
            <p:spPr>
              <a:xfrm rot="5400000">
                <a:off x="6801154" y="2120167"/>
                <a:ext cx="4401951" cy="7135557"/>
              </a:xfrm>
              <a:custGeom>
                <a:avLst/>
                <a:gdLst>
                  <a:gd name="connsiteX0" fmla="*/ 1574201 w 4401951"/>
                  <a:gd name="connsiteY0" fmla="*/ 1307005 h 7135557"/>
                  <a:gd name="connsiteX1" fmla="*/ 1595137 w 4401951"/>
                  <a:gd name="connsiteY1" fmla="*/ 1308799 h 7135557"/>
                  <a:gd name="connsiteX2" fmla="*/ 1596178 w 4401951"/>
                  <a:gd name="connsiteY2" fmla="*/ 1307005 h 7135557"/>
                  <a:gd name="connsiteX3" fmla="*/ 1292196 w 4401951"/>
                  <a:gd name="connsiteY3" fmla="*/ 1246107 h 7135557"/>
                  <a:gd name="connsiteX4" fmla="*/ 1354627 w 4401951"/>
                  <a:gd name="connsiteY4" fmla="*/ 1145598 h 7135557"/>
                  <a:gd name="connsiteX5" fmla="*/ 1392692 w 4401951"/>
                  <a:gd name="connsiteY5" fmla="*/ 1097590 h 7135557"/>
                  <a:gd name="connsiteX6" fmla="*/ 1392692 w 4401951"/>
                  <a:gd name="connsiteY6" fmla="*/ 698917 h 7135557"/>
                  <a:gd name="connsiteX7" fmla="*/ 10305 w 4401951"/>
                  <a:gd name="connsiteY7" fmla="*/ 1963449 h 7135557"/>
                  <a:gd name="connsiteX8" fmla="*/ 243210 w 4401951"/>
                  <a:gd name="connsiteY8" fmla="*/ 1270953 h 7135557"/>
                  <a:gd name="connsiteX9" fmla="*/ 521312 w 4401951"/>
                  <a:gd name="connsiteY9" fmla="*/ 2463671 h 7135557"/>
                  <a:gd name="connsiteX10" fmla="*/ 1032923 w 4401951"/>
                  <a:gd name="connsiteY10" fmla="*/ 24092 h 7135557"/>
                  <a:gd name="connsiteX11" fmla="*/ 1044438 w 4401951"/>
                  <a:gd name="connsiteY11" fmla="*/ 0 h 7135557"/>
                  <a:gd name="connsiteX12" fmla="*/ 1093672 w 4401951"/>
                  <a:gd name="connsiteY12" fmla="*/ 664478 h 7135557"/>
                  <a:gd name="connsiteX13" fmla="*/ 1143670 w 4401951"/>
                  <a:gd name="connsiteY13" fmla="*/ 593153 h 7135557"/>
                  <a:gd name="connsiteX14" fmla="*/ 1389562 w 4401951"/>
                  <a:gd name="connsiteY14" fmla="*/ 359293 h 7135557"/>
                  <a:gd name="connsiteX15" fmla="*/ 1230812 w 4401951"/>
                  <a:gd name="connsiteY15" fmla="*/ 1223676 h 7135557"/>
                  <a:gd name="connsiteX16" fmla="*/ 1377075 w 4401951"/>
                  <a:gd name="connsiteY16" fmla="*/ 659632 h 7135557"/>
                  <a:gd name="connsiteX17" fmla="*/ 1392692 w 4401951"/>
                  <a:gd name="connsiteY17" fmla="*/ 617304 h 7135557"/>
                  <a:gd name="connsiteX18" fmla="*/ 1392692 w 4401951"/>
                  <a:gd name="connsiteY18" fmla="*/ 391528 h 7135557"/>
                  <a:gd name="connsiteX19" fmla="*/ 1418889 w 4401951"/>
                  <a:gd name="connsiteY19" fmla="*/ 509430 h 7135557"/>
                  <a:gd name="connsiteX20" fmla="*/ 1422175 w 4401951"/>
                  <a:gd name="connsiteY20" fmla="*/ 537401 h 7135557"/>
                  <a:gd name="connsiteX21" fmla="*/ 1422535 w 4401951"/>
                  <a:gd name="connsiteY21" fmla="*/ 536423 h 7135557"/>
                  <a:gd name="connsiteX22" fmla="*/ 1422245 w 4401951"/>
                  <a:gd name="connsiteY22" fmla="*/ 538004 h 7135557"/>
                  <a:gd name="connsiteX23" fmla="*/ 1447174 w 4401951"/>
                  <a:gd name="connsiteY23" fmla="*/ 750227 h 7135557"/>
                  <a:gd name="connsiteX24" fmla="*/ 1448990 w 4401951"/>
                  <a:gd name="connsiteY24" fmla="*/ 775589 h 7135557"/>
                  <a:gd name="connsiteX25" fmla="*/ 1465396 w 4401951"/>
                  <a:gd name="connsiteY25" fmla="*/ 822804 h 7135557"/>
                  <a:gd name="connsiteX26" fmla="*/ 1504879 w 4401951"/>
                  <a:gd name="connsiteY26" fmla="*/ 989383 h 7135557"/>
                  <a:gd name="connsiteX27" fmla="*/ 1525291 w 4401951"/>
                  <a:gd name="connsiteY27" fmla="*/ 962032 h 7135557"/>
                  <a:gd name="connsiteX28" fmla="*/ 1586713 w 4401951"/>
                  <a:gd name="connsiteY28" fmla="*/ 781661 h 7135557"/>
                  <a:gd name="connsiteX29" fmla="*/ 1588900 w 4401951"/>
                  <a:gd name="connsiteY29" fmla="*/ 742775 h 7135557"/>
                  <a:gd name="connsiteX30" fmla="*/ 1547037 w 4401951"/>
                  <a:gd name="connsiteY30" fmla="*/ 655005 h 7135557"/>
                  <a:gd name="connsiteX31" fmla="*/ 1482690 w 4401951"/>
                  <a:gd name="connsiteY31" fmla="*/ 547744 h 7135557"/>
                  <a:gd name="connsiteX32" fmla="*/ 1587215 w 4401951"/>
                  <a:gd name="connsiteY32" fmla="*/ 625548 h 7135557"/>
                  <a:gd name="connsiteX33" fmla="*/ 1582482 w 4401951"/>
                  <a:gd name="connsiteY33" fmla="*/ 574855 h 7135557"/>
                  <a:gd name="connsiteX34" fmla="*/ 1467846 w 4401951"/>
                  <a:gd name="connsiteY34" fmla="*/ 238210 h 7135557"/>
                  <a:gd name="connsiteX35" fmla="*/ 1861129 w 4401951"/>
                  <a:gd name="connsiteY35" fmla="*/ 883588 h 7135557"/>
                  <a:gd name="connsiteX36" fmla="*/ 1867608 w 4401951"/>
                  <a:gd name="connsiteY36" fmla="*/ 952388 h 7135557"/>
                  <a:gd name="connsiteX37" fmla="*/ 1901281 w 4401951"/>
                  <a:gd name="connsiteY37" fmla="*/ 1014707 h 7135557"/>
                  <a:gd name="connsiteX38" fmla="*/ 1931966 w 4401951"/>
                  <a:gd name="connsiteY38" fmla="*/ 1099383 h 7135557"/>
                  <a:gd name="connsiteX39" fmla="*/ 1935528 w 4401951"/>
                  <a:gd name="connsiteY39" fmla="*/ 1036077 h 7135557"/>
                  <a:gd name="connsiteX40" fmla="*/ 1810993 w 4401951"/>
                  <a:gd name="connsiteY40" fmla="*/ 593384 h 7135557"/>
                  <a:gd name="connsiteX41" fmla="*/ 2043828 w 4401951"/>
                  <a:gd name="connsiteY41" fmla="*/ 843442 h 7135557"/>
                  <a:gd name="connsiteX42" fmla="*/ 2112308 w 4401951"/>
                  <a:gd name="connsiteY42" fmla="*/ 960153 h 7135557"/>
                  <a:gd name="connsiteX43" fmla="*/ 2183813 w 4401951"/>
                  <a:gd name="connsiteY43" fmla="*/ 879627 h 7135557"/>
                  <a:gd name="connsiteX44" fmla="*/ 2714982 w 4401951"/>
                  <a:gd name="connsiteY44" fmla="*/ 21558 h 7135557"/>
                  <a:gd name="connsiteX45" fmla="*/ 1715073 w 4401951"/>
                  <a:gd name="connsiteY45" fmla="*/ 2645841 h 7135557"/>
                  <a:gd name="connsiteX46" fmla="*/ 2784794 w 4401951"/>
                  <a:gd name="connsiteY46" fmla="*/ 1156569 h 7135557"/>
                  <a:gd name="connsiteX47" fmla="*/ 1969674 w 4401951"/>
                  <a:gd name="connsiteY47" fmla="*/ 3737766 h 7135557"/>
                  <a:gd name="connsiteX48" fmla="*/ 2540919 w 4401951"/>
                  <a:gd name="connsiteY48" fmla="*/ 3073208 h 7135557"/>
                  <a:gd name="connsiteX49" fmla="*/ 2241680 w 4401951"/>
                  <a:gd name="connsiteY49" fmla="*/ 4524527 h 7135557"/>
                  <a:gd name="connsiteX50" fmla="*/ 2635972 w 4401951"/>
                  <a:gd name="connsiteY50" fmla="*/ 3936651 h 7135557"/>
                  <a:gd name="connsiteX51" fmla="*/ 2980221 w 4401951"/>
                  <a:gd name="connsiteY51" fmla="*/ 4653430 h 7135557"/>
                  <a:gd name="connsiteX52" fmla="*/ 2724238 w 4401951"/>
                  <a:gd name="connsiteY52" fmla="*/ 5226768 h 7135557"/>
                  <a:gd name="connsiteX53" fmla="*/ 3269110 w 4401951"/>
                  <a:gd name="connsiteY53" fmla="*/ 4904889 h 7135557"/>
                  <a:gd name="connsiteX54" fmla="*/ 4062237 w 4401951"/>
                  <a:gd name="connsiteY54" fmla="*/ 6863126 h 7135557"/>
                  <a:gd name="connsiteX55" fmla="*/ 1163872 w 4401951"/>
                  <a:gd name="connsiteY55" fmla="*/ 2381077 h 7135557"/>
                  <a:gd name="connsiteX56" fmla="*/ 1171818 w 4401951"/>
                  <a:gd name="connsiteY56" fmla="*/ 2187765 h 7135557"/>
                  <a:gd name="connsiteX57" fmla="*/ 1165562 w 4401951"/>
                  <a:gd name="connsiteY57" fmla="*/ 2187901 h 7135557"/>
                  <a:gd name="connsiteX58" fmla="*/ 1159676 w 4401951"/>
                  <a:gd name="connsiteY58" fmla="*/ 2158334 h 7135557"/>
                  <a:gd name="connsiteX59" fmla="*/ 1140976 w 4401951"/>
                  <a:gd name="connsiteY59" fmla="*/ 2015351 h 7135557"/>
                  <a:gd name="connsiteX60" fmla="*/ 1134897 w 4401951"/>
                  <a:gd name="connsiteY60" fmla="*/ 1881299 h 7135557"/>
                  <a:gd name="connsiteX61" fmla="*/ 1113671 w 4401951"/>
                  <a:gd name="connsiteY61" fmla="*/ 2032179 h 7135557"/>
                  <a:gd name="connsiteX62" fmla="*/ 4401951 w 4401951"/>
                  <a:gd name="connsiteY62" fmla="*/ 7116709 h 7135557"/>
                  <a:gd name="connsiteX63" fmla="*/ 820316 w 4401951"/>
                  <a:gd name="connsiteY63" fmla="*/ 6024940 h 7135557"/>
                  <a:gd name="connsiteX64" fmla="*/ 1563906 w 4401951"/>
                  <a:gd name="connsiteY64" fmla="*/ 6099531 h 7135557"/>
                  <a:gd name="connsiteX65" fmla="*/ 162104 w 4401951"/>
                  <a:gd name="connsiteY65" fmla="*/ 4265506 h 7135557"/>
                  <a:gd name="connsiteX66" fmla="*/ 884894 w 4401951"/>
                  <a:gd name="connsiteY66" fmla="*/ 4858595 h 7135557"/>
                  <a:gd name="connsiteX67" fmla="*/ 59825 w 4401951"/>
                  <a:gd name="connsiteY67" fmla="*/ 3067213 h 7135557"/>
                  <a:gd name="connsiteX68" fmla="*/ 601746 w 4401951"/>
                  <a:gd name="connsiteY68" fmla="*/ 3720191 h 7135557"/>
                  <a:gd name="connsiteX69" fmla="*/ 10305 w 4401951"/>
                  <a:gd name="connsiteY69" fmla="*/ 1963449 h 7135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</a:cxnLst>
                <a:rect l="l" t="t" r="r" b="b"/>
                <a:pathLst>
                  <a:path w="4401951" h="7135557">
                    <a:moveTo>
                      <a:pt x="1574201" y="1307005"/>
                    </a:moveTo>
                    <a:lnTo>
                      <a:pt x="1595137" y="1308799"/>
                    </a:lnTo>
                    <a:lnTo>
                      <a:pt x="1596178" y="1307005"/>
                    </a:lnTo>
                    <a:close/>
                    <a:moveTo>
                      <a:pt x="1292196" y="1246107"/>
                    </a:moveTo>
                    <a:lnTo>
                      <a:pt x="1354627" y="1145598"/>
                    </a:lnTo>
                    <a:lnTo>
                      <a:pt x="1392692" y="1097590"/>
                    </a:lnTo>
                    <a:lnTo>
                      <a:pt x="1392692" y="698917"/>
                    </a:lnTo>
                    <a:close/>
                    <a:moveTo>
                      <a:pt x="10305" y="1963449"/>
                    </a:moveTo>
                    <a:cubicBezTo>
                      <a:pt x="35305" y="1737141"/>
                      <a:pt x="107341" y="1504847"/>
                      <a:pt x="243210" y="1270953"/>
                    </a:cubicBezTo>
                    <a:cubicBezTo>
                      <a:pt x="169779" y="1766302"/>
                      <a:pt x="247539" y="2226400"/>
                      <a:pt x="521312" y="2463671"/>
                    </a:cubicBezTo>
                    <a:cubicBezTo>
                      <a:pt x="290444" y="1194996"/>
                      <a:pt x="254291" y="837377"/>
                      <a:pt x="1032923" y="24092"/>
                    </a:cubicBezTo>
                    <a:cubicBezTo>
                      <a:pt x="1038793" y="11284"/>
                      <a:pt x="1042539" y="3412"/>
                      <a:pt x="1044438" y="0"/>
                    </a:cubicBezTo>
                    <a:lnTo>
                      <a:pt x="1093672" y="664478"/>
                    </a:lnTo>
                    <a:lnTo>
                      <a:pt x="1143670" y="593153"/>
                    </a:lnTo>
                    <a:cubicBezTo>
                      <a:pt x="1210644" y="509720"/>
                      <a:pt x="1291811" y="431141"/>
                      <a:pt x="1389562" y="359293"/>
                    </a:cubicBezTo>
                    <a:cubicBezTo>
                      <a:pt x="1199332" y="664152"/>
                      <a:pt x="1118671" y="989135"/>
                      <a:pt x="1230812" y="1223676"/>
                    </a:cubicBezTo>
                    <a:cubicBezTo>
                      <a:pt x="1283709" y="998470"/>
                      <a:pt x="1328298" y="814214"/>
                      <a:pt x="1377075" y="659632"/>
                    </a:cubicBezTo>
                    <a:lnTo>
                      <a:pt x="1392692" y="617304"/>
                    </a:lnTo>
                    <a:lnTo>
                      <a:pt x="1392692" y="391528"/>
                    </a:lnTo>
                    <a:lnTo>
                      <a:pt x="1418889" y="509430"/>
                    </a:lnTo>
                    <a:lnTo>
                      <a:pt x="1422175" y="537401"/>
                    </a:lnTo>
                    <a:lnTo>
                      <a:pt x="1422535" y="536423"/>
                    </a:lnTo>
                    <a:cubicBezTo>
                      <a:pt x="1422439" y="536949"/>
                      <a:pt x="1422342" y="537477"/>
                      <a:pt x="1422245" y="538004"/>
                    </a:cubicBezTo>
                    <a:lnTo>
                      <a:pt x="1447174" y="750227"/>
                    </a:lnTo>
                    <a:lnTo>
                      <a:pt x="1448990" y="775589"/>
                    </a:lnTo>
                    <a:lnTo>
                      <a:pt x="1465396" y="822804"/>
                    </a:lnTo>
                    <a:lnTo>
                      <a:pt x="1504879" y="989383"/>
                    </a:lnTo>
                    <a:lnTo>
                      <a:pt x="1525291" y="962032"/>
                    </a:lnTo>
                    <a:cubicBezTo>
                      <a:pt x="1557458" y="907490"/>
                      <a:pt x="1577556" y="846778"/>
                      <a:pt x="1586713" y="781661"/>
                    </a:cubicBezTo>
                    <a:cubicBezTo>
                      <a:pt x="1587442" y="768698"/>
                      <a:pt x="1588171" y="755737"/>
                      <a:pt x="1588900" y="742775"/>
                    </a:cubicBezTo>
                    <a:lnTo>
                      <a:pt x="1547037" y="655005"/>
                    </a:lnTo>
                    <a:cubicBezTo>
                      <a:pt x="1527714" y="619152"/>
                      <a:pt x="1506210" y="583330"/>
                      <a:pt x="1482690" y="547744"/>
                    </a:cubicBezTo>
                    <a:lnTo>
                      <a:pt x="1587215" y="625548"/>
                    </a:lnTo>
                    <a:lnTo>
                      <a:pt x="1582482" y="574855"/>
                    </a:lnTo>
                    <a:cubicBezTo>
                      <a:pt x="1565083" y="466606"/>
                      <a:pt x="1525602" y="352408"/>
                      <a:pt x="1467846" y="238210"/>
                    </a:cubicBezTo>
                    <a:cubicBezTo>
                      <a:pt x="1710374" y="439406"/>
                      <a:pt x="1825116" y="661256"/>
                      <a:pt x="1861129" y="883588"/>
                    </a:cubicBezTo>
                    <a:lnTo>
                      <a:pt x="1867608" y="952388"/>
                    </a:lnTo>
                    <a:lnTo>
                      <a:pt x="1901281" y="1014707"/>
                    </a:lnTo>
                    <a:lnTo>
                      <a:pt x="1931966" y="1099383"/>
                    </a:lnTo>
                    <a:lnTo>
                      <a:pt x="1935528" y="1036077"/>
                    </a:lnTo>
                    <a:cubicBezTo>
                      <a:pt x="1932520" y="897911"/>
                      <a:pt x="1887999" y="745647"/>
                      <a:pt x="1810993" y="593384"/>
                    </a:cubicBezTo>
                    <a:cubicBezTo>
                      <a:pt x="1908003" y="673863"/>
                      <a:pt x="1984569" y="757646"/>
                      <a:pt x="2043828" y="843442"/>
                    </a:cubicBezTo>
                    <a:lnTo>
                      <a:pt x="2112308" y="960153"/>
                    </a:lnTo>
                    <a:lnTo>
                      <a:pt x="2183813" y="879627"/>
                    </a:lnTo>
                    <a:cubicBezTo>
                      <a:pt x="2322640" y="717571"/>
                      <a:pt x="2486557" y="489948"/>
                      <a:pt x="2714982" y="21558"/>
                    </a:cubicBezTo>
                    <a:cubicBezTo>
                      <a:pt x="3240019" y="1209833"/>
                      <a:pt x="1631771" y="1832795"/>
                      <a:pt x="1715073" y="2645841"/>
                    </a:cubicBezTo>
                    <a:cubicBezTo>
                      <a:pt x="2045535" y="2037427"/>
                      <a:pt x="2319419" y="1566185"/>
                      <a:pt x="2784794" y="1156569"/>
                    </a:cubicBezTo>
                    <a:cubicBezTo>
                      <a:pt x="3117678" y="2938725"/>
                      <a:pt x="2267144" y="2835936"/>
                      <a:pt x="1969674" y="3737766"/>
                    </a:cubicBezTo>
                    <a:cubicBezTo>
                      <a:pt x="2204132" y="3553211"/>
                      <a:pt x="2311509" y="3203451"/>
                      <a:pt x="2540919" y="3073208"/>
                    </a:cubicBezTo>
                    <a:cubicBezTo>
                      <a:pt x="2781764" y="3802291"/>
                      <a:pt x="2294248" y="3762456"/>
                      <a:pt x="2241680" y="4524527"/>
                    </a:cubicBezTo>
                    <a:lnTo>
                      <a:pt x="2635972" y="3936651"/>
                    </a:lnTo>
                    <a:cubicBezTo>
                      <a:pt x="2747761" y="4010954"/>
                      <a:pt x="2965511" y="4438411"/>
                      <a:pt x="2980221" y="4653430"/>
                    </a:cubicBezTo>
                    <a:cubicBezTo>
                      <a:pt x="2994932" y="4868450"/>
                      <a:pt x="2868201" y="4856669"/>
                      <a:pt x="2724238" y="5226768"/>
                    </a:cubicBezTo>
                    <a:cubicBezTo>
                      <a:pt x="2879924" y="5084195"/>
                      <a:pt x="3180097" y="4801659"/>
                      <a:pt x="3269110" y="4904889"/>
                    </a:cubicBezTo>
                    <a:cubicBezTo>
                      <a:pt x="3572739" y="5194238"/>
                      <a:pt x="3288409" y="5620681"/>
                      <a:pt x="4062237" y="6863126"/>
                    </a:cubicBezTo>
                    <a:cubicBezTo>
                      <a:pt x="2180073" y="6016731"/>
                      <a:pt x="1166812" y="4088916"/>
                      <a:pt x="1163872" y="2381077"/>
                    </a:cubicBezTo>
                    <a:lnTo>
                      <a:pt x="1171818" y="2187765"/>
                    </a:lnTo>
                    <a:lnTo>
                      <a:pt x="1165562" y="2187901"/>
                    </a:lnTo>
                    <a:lnTo>
                      <a:pt x="1159676" y="2158334"/>
                    </a:lnTo>
                    <a:cubicBezTo>
                      <a:pt x="1151650" y="2111164"/>
                      <a:pt x="1145304" y="2063446"/>
                      <a:pt x="1140976" y="2015351"/>
                    </a:cubicBezTo>
                    <a:lnTo>
                      <a:pt x="1134897" y="1881299"/>
                    </a:lnTo>
                    <a:lnTo>
                      <a:pt x="1113671" y="2032179"/>
                    </a:lnTo>
                    <a:cubicBezTo>
                      <a:pt x="927929" y="3958603"/>
                      <a:pt x="2274745" y="6444895"/>
                      <a:pt x="4401951" y="7116709"/>
                    </a:cubicBezTo>
                    <a:cubicBezTo>
                      <a:pt x="2031981" y="7255286"/>
                      <a:pt x="1150032" y="6603410"/>
                      <a:pt x="820316" y="6024940"/>
                    </a:cubicBezTo>
                    <a:cubicBezTo>
                      <a:pt x="1359331" y="6159038"/>
                      <a:pt x="1370002" y="6176835"/>
                      <a:pt x="1563906" y="6099531"/>
                    </a:cubicBezTo>
                    <a:cubicBezTo>
                      <a:pt x="517037" y="5889014"/>
                      <a:pt x="393579" y="5232930"/>
                      <a:pt x="162104" y="4265506"/>
                    </a:cubicBezTo>
                    <a:cubicBezTo>
                      <a:pt x="342018" y="4353444"/>
                      <a:pt x="494429" y="4855174"/>
                      <a:pt x="884894" y="4858595"/>
                    </a:cubicBezTo>
                    <a:cubicBezTo>
                      <a:pt x="498053" y="4364291"/>
                      <a:pt x="-195081" y="3923696"/>
                      <a:pt x="59825" y="3067213"/>
                    </a:cubicBezTo>
                    <a:cubicBezTo>
                      <a:pt x="327943" y="3660046"/>
                      <a:pt x="203678" y="3405627"/>
                      <a:pt x="601746" y="3720191"/>
                    </a:cubicBezTo>
                    <a:cubicBezTo>
                      <a:pt x="283632" y="3267428"/>
                      <a:pt x="-64693" y="2642375"/>
                      <a:pt x="10305" y="1963449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2" name="Freeform: Shape 17">
                <a:extLst>
                  <a:ext uri="{FF2B5EF4-FFF2-40B4-BE49-F238E27FC236}">
                    <a16:creationId xmlns:a16="http://schemas.microsoft.com/office/drawing/2014/main" id="{5ED4446C-8EE1-4FC3-9DA4-CC49043CA207}"/>
                  </a:ext>
                </a:extLst>
              </p:cNvPr>
              <p:cNvSpPr/>
              <p:nvPr/>
            </p:nvSpPr>
            <p:spPr>
              <a:xfrm rot="1520710">
                <a:off x="4733216" y="7292574"/>
                <a:ext cx="678947" cy="2025229"/>
              </a:xfrm>
              <a:custGeom>
                <a:avLst/>
                <a:gdLst>
                  <a:gd name="connsiteX0" fmla="*/ 541078 w 678947"/>
                  <a:gd name="connsiteY0" fmla="*/ 692150 h 1803619"/>
                  <a:gd name="connsiteX1" fmla="*/ 675744 w 678947"/>
                  <a:gd name="connsiteY1" fmla="*/ 1076908 h 1803619"/>
                  <a:gd name="connsiteX2" fmla="*/ 678947 w 678947"/>
                  <a:gd name="connsiteY2" fmla="*/ 1076908 h 1803619"/>
                  <a:gd name="connsiteX3" fmla="*/ 677934 w 678947"/>
                  <a:gd name="connsiteY3" fmla="*/ 1079426 h 1803619"/>
                  <a:gd name="connsiteX4" fmla="*/ 678947 w 678947"/>
                  <a:gd name="connsiteY4" fmla="*/ 1080591 h 1803619"/>
                  <a:gd name="connsiteX5" fmla="*/ 677465 w 678947"/>
                  <a:gd name="connsiteY5" fmla="*/ 1080591 h 1803619"/>
                  <a:gd name="connsiteX6" fmla="*/ 380803 w 678947"/>
                  <a:gd name="connsiteY6" fmla="*/ 1798594 h 1803619"/>
                  <a:gd name="connsiteX7" fmla="*/ 370346 w 678947"/>
                  <a:gd name="connsiteY7" fmla="*/ 1206657 h 1803619"/>
                  <a:gd name="connsiteX8" fmla="*/ 430248 w 678947"/>
                  <a:gd name="connsiteY8" fmla="*/ 1124930 h 1803619"/>
                  <a:gd name="connsiteX9" fmla="*/ 339473 w 678947"/>
                  <a:gd name="connsiteY9" fmla="*/ 1037677 h 1803619"/>
                  <a:gd name="connsiteX10" fmla="*/ 248698 w 678947"/>
                  <a:gd name="connsiteY10" fmla="*/ 1124930 h 1803619"/>
                  <a:gd name="connsiteX11" fmla="*/ 308601 w 678947"/>
                  <a:gd name="connsiteY11" fmla="*/ 1206658 h 1803619"/>
                  <a:gd name="connsiteX12" fmla="*/ 298145 w 678947"/>
                  <a:gd name="connsiteY12" fmla="*/ 1803619 h 1803619"/>
                  <a:gd name="connsiteX13" fmla="*/ 1482 w 678947"/>
                  <a:gd name="connsiteY13" fmla="*/ 1080591 h 1803619"/>
                  <a:gd name="connsiteX14" fmla="*/ 1 w 678947"/>
                  <a:gd name="connsiteY14" fmla="*/ 1080591 h 1803619"/>
                  <a:gd name="connsiteX15" fmla="*/ 977 w 678947"/>
                  <a:gd name="connsiteY15" fmla="*/ 1079335 h 1803619"/>
                  <a:gd name="connsiteX16" fmla="*/ 0 w 678947"/>
                  <a:gd name="connsiteY16" fmla="*/ 1076908 h 1803619"/>
                  <a:gd name="connsiteX17" fmla="*/ 2865 w 678947"/>
                  <a:gd name="connsiteY17" fmla="*/ 1076908 h 1803619"/>
                  <a:gd name="connsiteX18" fmla="*/ 128363 w 678947"/>
                  <a:gd name="connsiteY18" fmla="*/ 696719 h 1803619"/>
                  <a:gd name="connsiteX19" fmla="*/ 162613 w 678947"/>
                  <a:gd name="connsiteY19" fmla="*/ 573663 h 1803619"/>
                  <a:gd name="connsiteX20" fmla="*/ 516334 w 678947"/>
                  <a:gd name="connsiteY20" fmla="*/ 573663 h 1803619"/>
                  <a:gd name="connsiteX21" fmla="*/ 561325 w 678947"/>
                  <a:gd name="connsiteY21" fmla="*/ 618654 h 1803619"/>
                  <a:gd name="connsiteX22" fmla="*/ 516334 w 678947"/>
                  <a:gd name="connsiteY22" fmla="*/ 663645 h 1803619"/>
                  <a:gd name="connsiteX23" fmla="*/ 162613 w 678947"/>
                  <a:gd name="connsiteY23" fmla="*/ 663645 h 1803619"/>
                  <a:gd name="connsiteX24" fmla="*/ 117622 w 678947"/>
                  <a:gd name="connsiteY24" fmla="*/ 618654 h 1803619"/>
                  <a:gd name="connsiteX25" fmla="*/ 162613 w 678947"/>
                  <a:gd name="connsiteY25" fmla="*/ 573663 h 1803619"/>
                  <a:gd name="connsiteX26" fmla="*/ 346730 w 678947"/>
                  <a:gd name="connsiteY26" fmla="*/ 0 h 1803619"/>
                  <a:gd name="connsiteX27" fmla="*/ 477359 w 678947"/>
                  <a:gd name="connsiteY27" fmla="*/ 58057 h 1803619"/>
                  <a:gd name="connsiteX28" fmla="*/ 535416 w 678947"/>
                  <a:gd name="connsiteY28" fmla="*/ 508918 h 1803619"/>
                  <a:gd name="connsiteX29" fmla="*/ 143530 w 678947"/>
                  <a:gd name="connsiteY29" fmla="*/ 508918 h 1803619"/>
                  <a:gd name="connsiteX0" fmla="*/ 541078 w 678947"/>
                  <a:gd name="connsiteY0" fmla="*/ 913760 h 2025229"/>
                  <a:gd name="connsiteX1" fmla="*/ 675744 w 678947"/>
                  <a:gd name="connsiteY1" fmla="*/ 1298518 h 2025229"/>
                  <a:gd name="connsiteX2" fmla="*/ 678947 w 678947"/>
                  <a:gd name="connsiteY2" fmla="*/ 1298518 h 2025229"/>
                  <a:gd name="connsiteX3" fmla="*/ 677934 w 678947"/>
                  <a:gd name="connsiteY3" fmla="*/ 1301036 h 2025229"/>
                  <a:gd name="connsiteX4" fmla="*/ 678947 w 678947"/>
                  <a:gd name="connsiteY4" fmla="*/ 1302201 h 2025229"/>
                  <a:gd name="connsiteX5" fmla="*/ 677465 w 678947"/>
                  <a:gd name="connsiteY5" fmla="*/ 1302201 h 2025229"/>
                  <a:gd name="connsiteX6" fmla="*/ 380803 w 678947"/>
                  <a:gd name="connsiteY6" fmla="*/ 2020204 h 2025229"/>
                  <a:gd name="connsiteX7" fmla="*/ 370346 w 678947"/>
                  <a:gd name="connsiteY7" fmla="*/ 1428267 h 2025229"/>
                  <a:gd name="connsiteX8" fmla="*/ 430248 w 678947"/>
                  <a:gd name="connsiteY8" fmla="*/ 1346540 h 2025229"/>
                  <a:gd name="connsiteX9" fmla="*/ 339473 w 678947"/>
                  <a:gd name="connsiteY9" fmla="*/ 1259287 h 2025229"/>
                  <a:gd name="connsiteX10" fmla="*/ 248698 w 678947"/>
                  <a:gd name="connsiteY10" fmla="*/ 1346540 h 2025229"/>
                  <a:gd name="connsiteX11" fmla="*/ 308601 w 678947"/>
                  <a:gd name="connsiteY11" fmla="*/ 1428268 h 2025229"/>
                  <a:gd name="connsiteX12" fmla="*/ 298145 w 678947"/>
                  <a:gd name="connsiteY12" fmla="*/ 2025229 h 2025229"/>
                  <a:gd name="connsiteX13" fmla="*/ 1482 w 678947"/>
                  <a:gd name="connsiteY13" fmla="*/ 1302201 h 2025229"/>
                  <a:gd name="connsiteX14" fmla="*/ 1 w 678947"/>
                  <a:gd name="connsiteY14" fmla="*/ 1302201 h 2025229"/>
                  <a:gd name="connsiteX15" fmla="*/ 977 w 678947"/>
                  <a:gd name="connsiteY15" fmla="*/ 1300945 h 2025229"/>
                  <a:gd name="connsiteX16" fmla="*/ 0 w 678947"/>
                  <a:gd name="connsiteY16" fmla="*/ 1298518 h 2025229"/>
                  <a:gd name="connsiteX17" fmla="*/ 2865 w 678947"/>
                  <a:gd name="connsiteY17" fmla="*/ 1298518 h 2025229"/>
                  <a:gd name="connsiteX18" fmla="*/ 128363 w 678947"/>
                  <a:gd name="connsiteY18" fmla="*/ 918329 h 2025229"/>
                  <a:gd name="connsiteX19" fmla="*/ 541078 w 678947"/>
                  <a:gd name="connsiteY19" fmla="*/ 913760 h 2025229"/>
                  <a:gd name="connsiteX20" fmla="*/ 162613 w 678947"/>
                  <a:gd name="connsiteY20" fmla="*/ 795273 h 2025229"/>
                  <a:gd name="connsiteX21" fmla="*/ 516334 w 678947"/>
                  <a:gd name="connsiteY21" fmla="*/ 795273 h 2025229"/>
                  <a:gd name="connsiteX22" fmla="*/ 561325 w 678947"/>
                  <a:gd name="connsiteY22" fmla="*/ 840264 h 2025229"/>
                  <a:gd name="connsiteX23" fmla="*/ 516334 w 678947"/>
                  <a:gd name="connsiteY23" fmla="*/ 885255 h 2025229"/>
                  <a:gd name="connsiteX24" fmla="*/ 162613 w 678947"/>
                  <a:gd name="connsiteY24" fmla="*/ 885255 h 2025229"/>
                  <a:gd name="connsiteX25" fmla="*/ 117622 w 678947"/>
                  <a:gd name="connsiteY25" fmla="*/ 840264 h 2025229"/>
                  <a:gd name="connsiteX26" fmla="*/ 162613 w 678947"/>
                  <a:gd name="connsiteY26" fmla="*/ 795273 h 2025229"/>
                  <a:gd name="connsiteX27" fmla="*/ 306002 w 678947"/>
                  <a:gd name="connsiteY27" fmla="*/ 0 h 2025229"/>
                  <a:gd name="connsiteX28" fmla="*/ 477359 w 678947"/>
                  <a:gd name="connsiteY28" fmla="*/ 279667 h 2025229"/>
                  <a:gd name="connsiteX29" fmla="*/ 535416 w 678947"/>
                  <a:gd name="connsiteY29" fmla="*/ 730528 h 2025229"/>
                  <a:gd name="connsiteX30" fmla="*/ 143530 w 678947"/>
                  <a:gd name="connsiteY30" fmla="*/ 730528 h 2025229"/>
                  <a:gd name="connsiteX31" fmla="*/ 306002 w 678947"/>
                  <a:gd name="connsiteY31" fmla="*/ 0 h 20252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678947" h="2025229">
                    <a:moveTo>
                      <a:pt x="541078" y="913760"/>
                    </a:moveTo>
                    <a:cubicBezTo>
                      <a:pt x="517510" y="1040676"/>
                      <a:pt x="540707" y="1154107"/>
                      <a:pt x="675744" y="1298518"/>
                    </a:cubicBezTo>
                    <a:lnTo>
                      <a:pt x="678947" y="1298518"/>
                    </a:lnTo>
                    <a:lnTo>
                      <a:pt x="677934" y="1301036"/>
                    </a:lnTo>
                    <a:lnTo>
                      <a:pt x="678947" y="1302201"/>
                    </a:lnTo>
                    <a:lnTo>
                      <a:pt x="677465" y="1302201"/>
                    </a:lnTo>
                    <a:lnTo>
                      <a:pt x="380803" y="2020204"/>
                    </a:lnTo>
                    <a:lnTo>
                      <a:pt x="370346" y="1428267"/>
                    </a:lnTo>
                    <a:cubicBezTo>
                      <a:pt x="405337" y="1416402"/>
                      <a:pt x="430248" y="1384267"/>
                      <a:pt x="430248" y="1346540"/>
                    </a:cubicBezTo>
                    <a:cubicBezTo>
                      <a:pt x="430248" y="1298351"/>
                      <a:pt x="389607" y="1259287"/>
                      <a:pt x="339473" y="1259287"/>
                    </a:cubicBezTo>
                    <a:cubicBezTo>
                      <a:pt x="289339" y="1259287"/>
                      <a:pt x="248698" y="1298351"/>
                      <a:pt x="248698" y="1346540"/>
                    </a:cubicBezTo>
                    <a:cubicBezTo>
                      <a:pt x="248698" y="1384267"/>
                      <a:pt x="273609" y="1416402"/>
                      <a:pt x="308601" y="1428268"/>
                    </a:cubicBezTo>
                    <a:cubicBezTo>
                      <a:pt x="308601" y="1640657"/>
                      <a:pt x="298145" y="1812840"/>
                      <a:pt x="298145" y="2025229"/>
                    </a:cubicBezTo>
                    <a:cubicBezTo>
                      <a:pt x="195772" y="1770818"/>
                      <a:pt x="103855" y="1556612"/>
                      <a:pt x="1482" y="1302201"/>
                    </a:cubicBezTo>
                    <a:lnTo>
                      <a:pt x="1" y="1302201"/>
                    </a:lnTo>
                    <a:cubicBezTo>
                      <a:pt x="335" y="1301788"/>
                      <a:pt x="668" y="1301375"/>
                      <a:pt x="977" y="1300945"/>
                    </a:cubicBezTo>
                    <a:lnTo>
                      <a:pt x="0" y="1298518"/>
                    </a:lnTo>
                    <a:lnTo>
                      <a:pt x="2865" y="1298518"/>
                    </a:lnTo>
                    <a:cubicBezTo>
                      <a:pt x="133453" y="1136606"/>
                      <a:pt x="156667" y="1063482"/>
                      <a:pt x="128363" y="918329"/>
                    </a:cubicBezTo>
                    <a:lnTo>
                      <a:pt x="541078" y="913760"/>
                    </a:lnTo>
                    <a:close/>
                    <a:moveTo>
                      <a:pt x="162613" y="795273"/>
                    </a:moveTo>
                    <a:lnTo>
                      <a:pt x="516334" y="795273"/>
                    </a:lnTo>
                    <a:cubicBezTo>
                      <a:pt x="541182" y="795273"/>
                      <a:pt x="561325" y="815416"/>
                      <a:pt x="561325" y="840264"/>
                    </a:cubicBezTo>
                    <a:cubicBezTo>
                      <a:pt x="561325" y="865112"/>
                      <a:pt x="541182" y="885255"/>
                      <a:pt x="516334" y="885255"/>
                    </a:cubicBezTo>
                    <a:lnTo>
                      <a:pt x="162613" y="885255"/>
                    </a:lnTo>
                    <a:cubicBezTo>
                      <a:pt x="137765" y="885255"/>
                      <a:pt x="117622" y="865112"/>
                      <a:pt x="117622" y="840264"/>
                    </a:cubicBezTo>
                    <a:cubicBezTo>
                      <a:pt x="117622" y="815416"/>
                      <a:pt x="137765" y="795273"/>
                      <a:pt x="162613" y="795273"/>
                    </a:cubicBezTo>
                    <a:close/>
                    <a:moveTo>
                      <a:pt x="306002" y="0"/>
                    </a:moveTo>
                    <a:lnTo>
                      <a:pt x="477359" y="279667"/>
                    </a:lnTo>
                    <a:lnTo>
                      <a:pt x="535416" y="730528"/>
                    </a:lnTo>
                    <a:lnTo>
                      <a:pt x="143530" y="730528"/>
                    </a:lnTo>
                    <a:cubicBezTo>
                      <a:pt x="211263" y="560889"/>
                      <a:pt x="238269" y="169639"/>
                      <a:pt x="306002" y="0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solidFill>
                    <a:srgbClr val="7030A0"/>
                  </a:solidFill>
                </a:endParaRPr>
              </a:p>
            </p:txBody>
          </p:sp>
        </p:grpSp>
      </p:grpSp>
      <p:sp>
        <p:nvSpPr>
          <p:cNvPr id="13" name="Rectangle 12"/>
          <p:cNvSpPr/>
          <p:nvPr/>
        </p:nvSpPr>
        <p:spPr>
          <a:xfrm>
            <a:off x="235975" y="221226"/>
            <a:ext cx="9542206" cy="8259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4000" b="1" dirty="0" err="1">
                <a:ln w="11430">
                  <a:solidFill>
                    <a:srgbClr val="002060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sz="4000" b="1" dirty="0">
                <a:ln w="11430">
                  <a:solidFill>
                    <a:srgbClr val="002060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b="1" dirty="0">
                <a:ln w="11430">
                  <a:solidFill>
                    <a:srgbClr val="002060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例 如 </a:t>
            </a:r>
            <a:r>
              <a:rPr lang="en-US" altLang="zh-CN" sz="4000" b="1" dirty="0">
                <a:ln w="11430">
                  <a:solidFill>
                    <a:srgbClr val="002060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id-ID" altLang="zh-CN" sz="4000" b="1" dirty="0">
                <a:ln w="11430">
                  <a:solidFill>
                    <a:srgbClr val="002060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ì</a:t>
            </a:r>
            <a:r>
              <a:rPr lang="en-US" altLang="zh-CN" sz="4000" b="1" dirty="0">
                <a:ln w="11430">
                  <a:solidFill>
                    <a:srgbClr val="002060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r</a:t>
            </a:r>
            <a:r>
              <a:rPr lang="id-ID" altLang="zh-CN" sz="4000" b="1" dirty="0">
                <a:ln w="11430">
                  <a:solidFill>
                    <a:srgbClr val="002060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ú</a:t>
            </a:r>
            <a:endParaRPr lang="id-ID" sz="4000" b="1" dirty="0">
              <a:ln w="11430">
                <a:solidFill>
                  <a:srgbClr val="002060"/>
                </a:solidFill>
              </a:ln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619125" y="287338"/>
            <a:ext cx="11572875" cy="723900"/>
          </a:xfrm>
          <a:prstGeom prst="rect">
            <a:avLst/>
          </a:prstGeom>
        </p:spPr>
        <p:txBody>
          <a:bodyPr/>
          <a:lstStyle/>
          <a:p>
            <a:pPr>
              <a:buNone/>
            </a:pPr>
            <a:r>
              <a:rPr lang="en-US" sz="3200" b="1" spc="50" dirty="0" err="1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Kosakata</a:t>
            </a:r>
            <a:r>
              <a:rPr lang="en-US" sz="3200" b="1" spc="50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Daring </a:t>
            </a:r>
            <a:endParaRPr lang="id-ID" sz="3200" b="1" spc="50" dirty="0">
              <a:ln w="11430">
                <a:solidFill>
                  <a:schemeClr val="tx1">
                    <a:lumMod val="95000"/>
                    <a:lumOff val="5000"/>
                  </a:schemeClr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6192" y="1135627"/>
            <a:ext cx="9674943" cy="52651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530225" indent="-530225">
              <a:buFont typeface="+mj-lt"/>
              <a:buAutoNum type="arabicPeriod"/>
            </a:pPr>
            <a:r>
              <a:rPr lang="en-US" sz="5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Sarung</a:t>
            </a:r>
            <a:r>
              <a:rPr lang="en-US" sz="5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tangan</a:t>
            </a:r>
            <a:r>
              <a:rPr lang="en-US" sz="5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手 套 </a:t>
            </a:r>
            <a:r>
              <a:rPr lang="en-US" sz="5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id-ID" sz="5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hǒu</a:t>
            </a:r>
            <a:r>
              <a:rPr lang="en-US" sz="5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5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tào</a:t>
            </a:r>
            <a:endParaRPr lang="en-US" altLang="zh-CN" sz="5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0225" indent="-530225">
              <a:buFont typeface="+mj-lt"/>
              <a:buAutoNum type="arabicPeriod"/>
            </a:pPr>
            <a:r>
              <a:rPr lang="en-US" sz="5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Dasi</a:t>
            </a:r>
            <a:r>
              <a:rPr lang="en-US" sz="5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领 带 </a:t>
            </a:r>
            <a:r>
              <a:rPr lang="id-ID" sz="5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lǐng</a:t>
            </a:r>
            <a:r>
              <a:rPr lang="en-US" sz="5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5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endParaRPr lang="en-US" altLang="zh-CN" sz="5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0225" indent="-530225">
              <a:buFont typeface="+mj-lt"/>
              <a:buAutoNum type="arabicPeriod"/>
            </a:pPr>
            <a:r>
              <a:rPr lang="en-US" altLang="zh-CN" sz="5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Ikat</a:t>
            </a:r>
            <a:r>
              <a:rPr lang="en-US" altLang="zh-CN" sz="5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5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pinggang</a:t>
            </a:r>
            <a:r>
              <a:rPr lang="en-US" altLang="zh-CN" sz="5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皮 带 </a:t>
            </a:r>
            <a:r>
              <a:rPr lang="id-ID" sz="5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pí</a:t>
            </a:r>
            <a:r>
              <a:rPr lang="en-US" sz="5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5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endParaRPr lang="en-US" altLang="zh-CN" sz="5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0225" indent="-530225">
              <a:buFont typeface="+mj-lt"/>
              <a:buAutoNum type="arabicPeriod"/>
            </a:pPr>
            <a:r>
              <a:rPr lang="en-US" altLang="zh-CN" sz="5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Topi</a:t>
            </a:r>
            <a:r>
              <a:rPr lang="en-US" altLang="zh-CN" sz="5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altLang="zh-CN" sz="5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peci</a:t>
            </a:r>
            <a:r>
              <a:rPr lang="en-US" altLang="zh-CN" sz="5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帽 子</a:t>
            </a:r>
            <a:r>
              <a:rPr lang="zh-CN" altLang="en-US" sz="5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5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mào</a:t>
            </a:r>
            <a:r>
              <a:rPr lang="en-US" sz="5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5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zi</a:t>
            </a:r>
            <a:endParaRPr lang="en-US" altLang="zh-CN" sz="5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0225" indent="-530225">
              <a:buFont typeface="+mj-lt"/>
              <a:buAutoNum type="arabicPeriod"/>
            </a:pPr>
            <a:r>
              <a:rPr lang="en-US" sz="5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Kerudung</a:t>
            </a:r>
            <a:r>
              <a:rPr lang="en-US" sz="5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5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jilbab</a:t>
            </a:r>
            <a:r>
              <a:rPr lang="en-US" sz="5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头 巾 </a:t>
            </a:r>
            <a:r>
              <a:rPr lang="id-ID" sz="5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tóu</a:t>
            </a:r>
            <a:r>
              <a:rPr lang="en-US" sz="5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5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jīn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E1AA285-90AD-4A5E-BE92-EB69D454AF01}"/>
              </a:ext>
            </a:extLst>
          </p:cNvPr>
          <p:cNvGrpSpPr/>
          <p:nvPr/>
        </p:nvGrpSpPr>
        <p:grpSpPr>
          <a:xfrm>
            <a:off x="6930365" y="5565591"/>
            <a:ext cx="3260732" cy="849960"/>
            <a:chOff x="3960971" y="2767117"/>
            <a:chExt cx="4267200" cy="1321489"/>
          </a:xfrm>
        </p:grpSpPr>
        <p:sp>
          <p:nvSpPr>
            <p:cNvPr id="9" name="Freeform: Shape 146">
              <a:extLst>
                <a:ext uri="{FF2B5EF4-FFF2-40B4-BE49-F238E27FC236}">
                  <a16:creationId xmlns:a16="http://schemas.microsoft.com/office/drawing/2014/main" id="{0372E30A-71E7-4290-9400-9976481B1E89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0" name="Freeform: Shape 147">
              <a:extLst>
                <a:ext uri="{FF2B5EF4-FFF2-40B4-BE49-F238E27FC236}">
                  <a16:creationId xmlns:a16="http://schemas.microsoft.com/office/drawing/2014/main" id="{51C4A27E-D425-4D9B-B3E3-77B704ABD65D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" name="Freeform: Shape 148">
              <a:extLst>
                <a:ext uri="{FF2B5EF4-FFF2-40B4-BE49-F238E27FC236}">
                  <a16:creationId xmlns:a16="http://schemas.microsoft.com/office/drawing/2014/main" id="{037E5CFC-DBDF-4BA3-8214-83D6D0BA920A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2" name="Freeform: Shape 149">
              <a:extLst>
                <a:ext uri="{FF2B5EF4-FFF2-40B4-BE49-F238E27FC236}">
                  <a16:creationId xmlns:a16="http://schemas.microsoft.com/office/drawing/2014/main" id="{E898D73C-C3C1-4B5F-8BBB-8FD378963F43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A03E388-9BAB-4F1E-ACB7-1669E3F7E764}"/>
              </a:ext>
            </a:extLst>
          </p:cNvPr>
          <p:cNvGrpSpPr/>
          <p:nvPr/>
        </p:nvGrpSpPr>
        <p:grpSpPr>
          <a:xfrm>
            <a:off x="8598266" y="4468758"/>
            <a:ext cx="2123768" cy="1371600"/>
            <a:chOff x="8479089" y="1262387"/>
            <a:chExt cx="6147593" cy="5684813"/>
          </a:xfrm>
        </p:grpSpPr>
        <p:grpSp>
          <p:nvGrpSpPr>
            <p:cNvPr id="14" name="Group 16">
              <a:extLst>
                <a:ext uri="{FF2B5EF4-FFF2-40B4-BE49-F238E27FC236}">
                  <a16:creationId xmlns:a16="http://schemas.microsoft.com/office/drawing/2014/main" id="{6DFB59B6-3382-47AE-AAE5-C0AFB4E35EE9}"/>
                </a:ext>
              </a:extLst>
            </p:cNvPr>
            <p:cNvGrpSpPr/>
            <p:nvPr/>
          </p:nvGrpSpPr>
          <p:grpSpPr>
            <a:xfrm rot="20275744" flipH="1">
              <a:off x="9114369" y="4275286"/>
              <a:ext cx="965711" cy="1155035"/>
              <a:chOff x="5704433" y="717502"/>
              <a:chExt cx="7365528" cy="8809481"/>
            </a:xfrm>
          </p:grpSpPr>
          <p:sp>
            <p:nvSpPr>
              <p:cNvPr id="103" name="Freeform: Shape 105">
                <a:extLst>
                  <a:ext uri="{FF2B5EF4-FFF2-40B4-BE49-F238E27FC236}">
                    <a16:creationId xmlns:a16="http://schemas.microsoft.com/office/drawing/2014/main" id="{0FE219E2-BED5-40DF-B4AE-A2B0F98EF35F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4" name="Freeform: Shape 106">
                <a:extLst>
                  <a:ext uri="{FF2B5EF4-FFF2-40B4-BE49-F238E27FC236}">
                    <a16:creationId xmlns:a16="http://schemas.microsoft.com/office/drawing/2014/main" id="{760B529C-0824-4515-BB90-4F2A23E6105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5" name="Freeform: Shape 107">
                <a:extLst>
                  <a:ext uri="{FF2B5EF4-FFF2-40B4-BE49-F238E27FC236}">
                    <a16:creationId xmlns:a16="http://schemas.microsoft.com/office/drawing/2014/main" id="{1A1B5FBD-480E-486F-84F2-9BEEE8B6810D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6" name="Freeform: Shape 108">
                <a:extLst>
                  <a:ext uri="{FF2B5EF4-FFF2-40B4-BE49-F238E27FC236}">
                    <a16:creationId xmlns:a16="http://schemas.microsoft.com/office/drawing/2014/main" id="{45E97D55-1A29-4ABE-B23A-52B9D0F56293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7" name="Freeform: Shape 109">
                <a:extLst>
                  <a:ext uri="{FF2B5EF4-FFF2-40B4-BE49-F238E27FC236}">
                    <a16:creationId xmlns:a16="http://schemas.microsoft.com/office/drawing/2014/main" id="{A674B560-08BC-493A-BEB3-17217BCE660C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8" name="Freeform: Shape 110">
                <a:extLst>
                  <a:ext uri="{FF2B5EF4-FFF2-40B4-BE49-F238E27FC236}">
                    <a16:creationId xmlns:a16="http://schemas.microsoft.com/office/drawing/2014/main" id="{A609599D-CB93-4845-9B8E-C8A407CDF7B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9" name="Freeform: Shape 111">
                <a:extLst>
                  <a:ext uri="{FF2B5EF4-FFF2-40B4-BE49-F238E27FC236}">
                    <a16:creationId xmlns:a16="http://schemas.microsoft.com/office/drawing/2014/main" id="{18D7141E-3E01-4877-B1E7-2FB9489576F5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5" name="Group 17">
              <a:extLst>
                <a:ext uri="{FF2B5EF4-FFF2-40B4-BE49-F238E27FC236}">
                  <a16:creationId xmlns:a16="http://schemas.microsoft.com/office/drawing/2014/main" id="{61EE2201-2FD3-435F-A07C-D09FFE6146C3}"/>
                </a:ext>
              </a:extLst>
            </p:cNvPr>
            <p:cNvGrpSpPr/>
            <p:nvPr/>
          </p:nvGrpSpPr>
          <p:grpSpPr>
            <a:xfrm rot="20275744" flipH="1">
              <a:off x="8479086" y="5341631"/>
              <a:ext cx="1416765" cy="1605575"/>
              <a:chOff x="5365048" y="479821"/>
              <a:chExt cx="8036930" cy="9108010"/>
            </a:xfrm>
          </p:grpSpPr>
          <p:sp>
            <p:nvSpPr>
              <p:cNvPr id="96" name="Freeform: Shape 98">
                <a:extLst>
                  <a:ext uri="{FF2B5EF4-FFF2-40B4-BE49-F238E27FC236}">
                    <a16:creationId xmlns:a16="http://schemas.microsoft.com/office/drawing/2014/main" id="{C38FBDB8-70EB-4F7B-87EA-E213DE6AB81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9">
                <a:extLst>
                  <a:ext uri="{FF2B5EF4-FFF2-40B4-BE49-F238E27FC236}">
                    <a16:creationId xmlns:a16="http://schemas.microsoft.com/office/drawing/2014/main" id="{1E66548C-71B6-471E-8C87-3900F09FD786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100">
                <a:extLst>
                  <a:ext uri="{FF2B5EF4-FFF2-40B4-BE49-F238E27FC236}">
                    <a16:creationId xmlns:a16="http://schemas.microsoft.com/office/drawing/2014/main" id="{79A4AE8E-40D8-4081-B62F-15A1938C11CF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9" name="Freeform: Shape 101">
                <a:extLst>
                  <a:ext uri="{FF2B5EF4-FFF2-40B4-BE49-F238E27FC236}">
                    <a16:creationId xmlns:a16="http://schemas.microsoft.com/office/drawing/2014/main" id="{BAFC1D33-3C39-4879-B1A4-2BEE377C2E0F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102">
                <a:extLst>
                  <a:ext uri="{FF2B5EF4-FFF2-40B4-BE49-F238E27FC236}">
                    <a16:creationId xmlns:a16="http://schemas.microsoft.com/office/drawing/2014/main" id="{E82D3C89-C7BB-417E-BE98-A49AD6203D9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3">
                <a:extLst>
                  <a:ext uri="{FF2B5EF4-FFF2-40B4-BE49-F238E27FC236}">
                    <a16:creationId xmlns:a16="http://schemas.microsoft.com/office/drawing/2014/main" id="{8F587926-8F95-42C0-842D-E38CBAAC7597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4">
                <a:extLst>
                  <a:ext uri="{FF2B5EF4-FFF2-40B4-BE49-F238E27FC236}">
                    <a16:creationId xmlns:a16="http://schemas.microsoft.com/office/drawing/2014/main" id="{0A8F6546-3A7E-486A-80AB-1B93764116FB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6" name="Group 18">
              <a:extLst>
                <a:ext uri="{FF2B5EF4-FFF2-40B4-BE49-F238E27FC236}">
                  <a16:creationId xmlns:a16="http://schemas.microsoft.com/office/drawing/2014/main" id="{4AE3CE47-66EF-4B91-AE28-182BE821CFA5}"/>
                </a:ext>
              </a:extLst>
            </p:cNvPr>
            <p:cNvGrpSpPr/>
            <p:nvPr/>
          </p:nvGrpSpPr>
          <p:grpSpPr>
            <a:xfrm rot="20275744" flipH="1">
              <a:off x="10278525" y="5974423"/>
              <a:ext cx="496269" cy="512650"/>
              <a:chOff x="5365048" y="1982197"/>
              <a:chExt cx="7362621" cy="7605634"/>
            </a:xfrm>
          </p:grpSpPr>
          <p:sp>
            <p:nvSpPr>
              <p:cNvPr id="89" name="Freeform: Shape 91">
                <a:extLst>
                  <a:ext uri="{FF2B5EF4-FFF2-40B4-BE49-F238E27FC236}">
                    <a16:creationId xmlns:a16="http://schemas.microsoft.com/office/drawing/2014/main" id="{60F9631F-CF20-4497-A7A0-5E42637FEE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92">
                <a:extLst>
                  <a:ext uri="{FF2B5EF4-FFF2-40B4-BE49-F238E27FC236}">
                    <a16:creationId xmlns:a16="http://schemas.microsoft.com/office/drawing/2014/main" id="{B231E4A5-F67A-4206-9BE7-18B302529CB9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3">
                <a:extLst>
                  <a:ext uri="{FF2B5EF4-FFF2-40B4-BE49-F238E27FC236}">
                    <a16:creationId xmlns:a16="http://schemas.microsoft.com/office/drawing/2014/main" id="{7B94567D-9A0D-4BCA-8FAE-4777C8EE4605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2" name="Freeform: Shape 94">
                <a:extLst>
                  <a:ext uri="{FF2B5EF4-FFF2-40B4-BE49-F238E27FC236}">
                    <a16:creationId xmlns:a16="http://schemas.microsoft.com/office/drawing/2014/main" id="{0ABA9635-313D-473B-BA77-DA14528910D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5">
                <a:extLst>
                  <a:ext uri="{FF2B5EF4-FFF2-40B4-BE49-F238E27FC236}">
                    <a16:creationId xmlns:a16="http://schemas.microsoft.com/office/drawing/2014/main" id="{57B0118B-B35B-49D5-8D4F-D00EEE4396F0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6">
                <a:extLst>
                  <a:ext uri="{FF2B5EF4-FFF2-40B4-BE49-F238E27FC236}">
                    <a16:creationId xmlns:a16="http://schemas.microsoft.com/office/drawing/2014/main" id="{19A46A83-2DB9-4779-A800-7D745426240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7">
                <a:extLst>
                  <a:ext uri="{FF2B5EF4-FFF2-40B4-BE49-F238E27FC236}">
                    <a16:creationId xmlns:a16="http://schemas.microsoft.com/office/drawing/2014/main" id="{5FEFBC12-2ACF-419F-A13F-CA7CBC552D4A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7" name="Group 19">
              <a:extLst>
                <a:ext uri="{FF2B5EF4-FFF2-40B4-BE49-F238E27FC236}">
                  <a16:creationId xmlns:a16="http://schemas.microsoft.com/office/drawing/2014/main" id="{940133F7-DCF5-4682-A5BD-1BE01D4BA622}"/>
                </a:ext>
              </a:extLst>
            </p:cNvPr>
            <p:cNvGrpSpPr/>
            <p:nvPr/>
          </p:nvGrpSpPr>
          <p:grpSpPr>
            <a:xfrm rot="20275744" flipH="1">
              <a:off x="11620625" y="3813257"/>
              <a:ext cx="1199242" cy="1359073"/>
              <a:chOff x="5365051" y="479822"/>
              <a:chExt cx="8036930" cy="9108006"/>
            </a:xfrm>
          </p:grpSpPr>
          <p:sp>
            <p:nvSpPr>
              <p:cNvPr id="82" name="Freeform: Shape 84">
                <a:extLst>
                  <a:ext uri="{FF2B5EF4-FFF2-40B4-BE49-F238E27FC236}">
                    <a16:creationId xmlns:a16="http://schemas.microsoft.com/office/drawing/2014/main" id="{D6BEBB27-095C-4AFA-B403-17C76B0DFB21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5">
                <a:extLst>
                  <a:ext uri="{FF2B5EF4-FFF2-40B4-BE49-F238E27FC236}">
                    <a16:creationId xmlns:a16="http://schemas.microsoft.com/office/drawing/2014/main" id="{8D19BA74-FF22-4761-B6B0-956F195A6D99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6">
                <a:extLst>
                  <a:ext uri="{FF2B5EF4-FFF2-40B4-BE49-F238E27FC236}">
                    <a16:creationId xmlns:a16="http://schemas.microsoft.com/office/drawing/2014/main" id="{84079D17-A7B8-41ED-AA14-FFCC27781402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5" name="Freeform: Shape 87">
                <a:extLst>
                  <a:ext uri="{FF2B5EF4-FFF2-40B4-BE49-F238E27FC236}">
                    <a16:creationId xmlns:a16="http://schemas.microsoft.com/office/drawing/2014/main" id="{5A153433-C2BE-4FC2-9938-946FA50DABBC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8">
                <a:extLst>
                  <a:ext uri="{FF2B5EF4-FFF2-40B4-BE49-F238E27FC236}">
                    <a16:creationId xmlns:a16="http://schemas.microsoft.com/office/drawing/2014/main" id="{E497F288-FA17-44BC-99E1-44CB677F74EF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9">
                <a:extLst>
                  <a:ext uri="{FF2B5EF4-FFF2-40B4-BE49-F238E27FC236}">
                    <a16:creationId xmlns:a16="http://schemas.microsoft.com/office/drawing/2014/main" id="{ADB712A1-4C82-4915-9CAE-EC905DCE0276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90">
                <a:extLst>
                  <a:ext uri="{FF2B5EF4-FFF2-40B4-BE49-F238E27FC236}">
                    <a16:creationId xmlns:a16="http://schemas.microsoft.com/office/drawing/2014/main" id="{DA9CB4A5-03BD-4C87-9BBE-26024EDEC045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20">
              <a:extLst>
                <a:ext uri="{FF2B5EF4-FFF2-40B4-BE49-F238E27FC236}">
                  <a16:creationId xmlns:a16="http://schemas.microsoft.com/office/drawing/2014/main" id="{2BEA25B0-6ADB-4E65-A885-91605593EF76}"/>
                </a:ext>
              </a:extLst>
            </p:cNvPr>
            <p:cNvGrpSpPr/>
            <p:nvPr/>
          </p:nvGrpSpPr>
          <p:grpSpPr>
            <a:xfrm rot="20073958" flipH="1">
              <a:off x="10116514" y="4915086"/>
              <a:ext cx="1567652" cy="1079676"/>
              <a:chOff x="3667032" y="1708483"/>
              <a:chExt cx="8105829" cy="5582653"/>
            </a:xfrm>
          </p:grpSpPr>
          <p:sp>
            <p:nvSpPr>
              <p:cNvPr id="75" name="Freeform: Shape 77">
                <a:extLst>
                  <a:ext uri="{FF2B5EF4-FFF2-40B4-BE49-F238E27FC236}">
                    <a16:creationId xmlns:a16="http://schemas.microsoft.com/office/drawing/2014/main" id="{008703A4-BAA0-4F5F-9B10-0BBAA113032A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8">
                <a:extLst>
                  <a:ext uri="{FF2B5EF4-FFF2-40B4-BE49-F238E27FC236}">
                    <a16:creationId xmlns:a16="http://schemas.microsoft.com/office/drawing/2014/main" id="{AAD0819E-5EAE-42CC-B768-6E7B0A2B911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9">
                <a:extLst>
                  <a:ext uri="{FF2B5EF4-FFF2-40B4-BE49-F238E27FC236}">
                    <a16:creationId xmlns:a16="http://schemas.microsoft.com/office/drawing/2014/main" id="{E5247C33-6FF5-4BA0-9003-8730281C36B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8" name="Freeform: Shape 80">
                <a:extLst>
                  <a:ext uri="{FF2B5EF4-FFF2-40B4-BE49-F238E27FC236}">
                    <a16:creationId xmlns:a16="http://schemas.microsoft.com/office/drawing/2014/main" id="{0D5EE29B-A225-4F5E-B847-6E0C79A9FA2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81">
                <a:extLst>
                  <a:ext uri="{FF2B5EF4-FFF2-40B4-BE49-F238E27FC236}">
                    <a16:creationId xmlns:a16="http://schemas.microsoft.com/office/drawing/2014/main" id="{AC1EB51F-FE37-483B-A305-E0C24C334166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82">
                <a:extLst>
                  <a:ext uri="{FF2B5EF4-FFF2-40B4-BE49-F238E27FC236}">
                    <a16:creationId xmlns:a16="http://schemas.microsoft.com/office/drawing/2014/main" id="{48CD9D1C-AC91-4B64-BB60-82D3B7EB8610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3">
                <a:extLst>
                  <a:ext uri="{FF2B5EF4-FFF2-40B4-BE49-F238E27FC236}">
                    <a16:creationId xmlns:a16="http://schemas.microsoft.com/office/drawing/2014/main" id="{2F647630-00A7-4047-AC99-F551EA2565AA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19" name="Group 21">
              <a:extLst>
                <a:ext uri="{FF2B5EF4-FFF2-40B4-BE49-F238E27FC236}">
                  <a16:creationId xmlns:a16="http://schemas.microsoft.com/office/drawing/2014/main" id="{A7528805-8D13-4693-BE99-BCA03E9788AB}"/>
                </a:ext>
              </a:extLst>
            </p:cNvPr>
            <p:cNvGrpSpPr/>
            <p:nvPr/>
          </p:nvGrpSpPr>
          <p:grpSpPr>
            <a:xfrm rot="20073958" flipH="1">
              <a:off x="10286235" y="3877079"/>
              <a:ext cx="981095" cy="675695"/>
              <a:chOff x="3667032" y="1708483"/>
              <a:chExt cx="8105829" cy="5582653"/>
            </a:xfrm>
          </p:grpSpPr>
          <p:sp>
            <p:nvSpPr>
              <p:cNvPr id="68" name="Freeform: Shape 70">
                <a:extLst>
                  <a:ext uri="{FF2B5EF4-FFF2-40B4-BE49-F238E27FC236}">
                    <a16:creationId xmlns:a16="http://schemas.microsoft.com/office/drawing/2014/main" id="{D3EC2A60-F9FB-4471-B449-39059652BB57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71">
                <a:extLst>
                  <a:ext uri="{FF2B5EF4-FFF2-40B4-BE49-F238E27FC236}">
                    <a16:creationId xmlns:a16="http://schemas.microsoft.com/office/drawing/2014/main" id="{28BC0636-1D4E-4CFB-91C9-EDBAA49753C8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72">
                <a:extLst>
                  <a:ext uri="{FF2B5EF4-FFF2-40B4-BE49-F238E27FC236}">
                    <a16:creationId xmlns:a16="http://schemas.microsoft.com/office/drawing/2014/main" id="{6B28CBF5-45CD-49CB-96E5-50B20A26078A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1" name="Freeform: Shape 73">
                <a:extLst>
                  <a:ext uri="{FF2B5EF4-FFF2-40B4-BE49-F238E27FC236}">
                    <a16:creationId xmlns:a16="http://schemas.microsoft.com/office/drawing/2014/main" id="{49D4DFC2-725D-4BCF-A10B-BB15DF395B7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4">
                <a:extLst>
                  <a:ext uri="{FF2B5EF4-FFF2-40B4-BE49-F238E27FC236}">
                    <a16:creationId xmlns:a16="http://schemas.microsoft.com/office/drawing/2014/main" id="{98A9D4C7-E532-4FB6-BC6A-9D5B7D8FAABE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5">
                <a:extLst>
                  <a:ext uri="{FF2B5EF4-FFF2-40B4-BE49-F238E27FC236}">
                    <a16:creationId xmlns:a16="http://schemas.microsoft.com/office/drawing/2014/main" id="{E6CA5827-46B2-4DBE-99DD-E30487914114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6">
                <a:extLst>
                  <a:ext uri="{FF2B5EF4-FFF2-40B4-BE49-F238E27FC236}">
                    <a16:creationId xmlns:a16="http://schemas.microsoft.com/office/drawing/2014/main" id="{83B6924C-1237-49BB-96BB-BBE34ACC61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0" name="Group 22">
              <a:extLst>
                <a:ext uri="{FF2B5EF4-FFF2-40B4-BE49-F238E27FC236}">
                  <a16:creationId xmlns:a16="http://schemas.microsoft.com/office/drawing/2014/main" id="{75BD27C1-2908-4FE4-9450-C1BFDABB535B}"/>
                </a:ext>
              </a:extLst>
            </p:cNvPr>
            <p:cNvGrpSpPr/>
            <p:nvPr/>
          </p:nvGrpSpPr>
          <p:grpSpPr>
            <a:xfrm rot="20275744" flipH="1">
              <a:off x="10178213" y="1637996"/>
              <a:ext cx="1416765" cy="1605575"/>
              <a:chOff x="5365048" y="479821"/>
              <a:chExt cx="8036930" cy="9108010"/>
            </a:xfrm>
          </p:grpSpPr>
          <p:sp>
            <p:nvSpPr>
              <p:cNvPr id="61" name="Freeform: Shape 63">
                <a:extLst>
                  <a:ext uri="{FF2B5EF4-FFF2-40B4-BE49-F238E27FC236}">
                    <a16:creationId xmlns:a16="http://schemas.microsoft.com/office/drawing/2014/main" id="{A9D5CFE7-A417-439B-86D7-D8421C9E12F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4">
                <a:extLst>
                  <a:ext uri="{FF2B5EF4-FFF2-40B4-BE49-F238E27FC236}">
                    <a16:creationId xmlns:a16="http://schemas.microsoft.com/office/drawing/2014/main" id="{FE9AB9B6-11AE-469F-8932-A3579925013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5">
                <a:extLst>
                  <a:ext uri="{FF2B5EF4-FFF2-40B4-BE49-F238E27FC236}">
                    <a16:creationId xmlns:a16="http://schemas.microsoft.com/office/drawing/2014/main" id="{2AE25715-8623-4E93-AE80-524A427AAEB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4" name="Freeform: Shape 66">
                <a:extLst>
                  <a:ext uri="{FF2B5EF4-FFF2-40B4-BE49-F238E27FC236}">
                    <a16:creationId xmlns:a16="http://schemas.microsoft.com/office/drawing/2014/main" id="{95E419DC-3900-4B7E-A244-1205F9A8795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7">
                <a:extLst>
                  <a:ext uri="{FF2B5EF4-FFF2-40B4-BE49-F238E27FC236}">
                    <a16:creationId xmlns:a16="http://schemas.microsoft.com/office/drawing/2014/main" id="{82FE00A3-9100-4885-8ECF-CB470CE36F32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8">
                <a:extLst>
                  <a:ext uri="{FF2B5EF4-FFF2-40B4-BE49-F238E27FC236}">
                    <a16:creationId xmlns:a16="http://schemas.microsoft.com/office/drawing/2014/main" id="{0DDAC6FE-FCDE-4D2C-B938-054DDDD8ACC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9">
                <a:extLst>
                  <a:ext uri="{FF2B5EF4-FFF2-40B4-BE49-F238E27FC236}">
                    <a16:creationId xmlns:a16="http://schemas.microsoft.com/office/drawing/2014/main" id="{D1D7C540-22E3-4711-AB84-89F6592B86D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1" name="Group 23">
              <a:extLst>
                <a:ext uri="{FF2B5EF4-FFF2-40B4-BE49-F238E27FC236}">
                  <a16:creationId xmlns:a16="http://schemas.microsoft.com/office/drawing/2014/main" id="{744CBA99-087B-4F40-B4C6-09285F0A87F7}"/>
                </a:ext>
              </a:extLst>
            </p:cNvPr>
            <p:cNvGrpSpPr/>
            <p:nvPr/>
          </p:nvGrpSpPr>
          <p:grpSpPr>
            <a:xfrm rot="20275744" flipH="1">
              <a:off x="11852980" y="2424207"/>
              <a:ext cx="1074019" cy="1217156"/>
              <a:chOff x="5365048" y="479821"/>
              <a:chExt cx="8036930" cy="9108010"/>
            </a:xfrm>
          </p:grpSpPr>
          <p:sp>
            <p:nvSpPr>
              <p:cNvPr id="54" name="Freeform: Shape 56">
                <a:extLst>
                  <a:ext uri="{FF2B5EF4-FFF2-40B4-BE49-F238E27FC236}">
                    <a16:creationId xmlns:a16="http://schemas.microsoft.com/office/drawing/2014/main" id="{327AFD2C-F2AA-4193-8CA0-162EB635D8E1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7">
                <a:extLst>
                  <a:ext uri="{FF2B5EF4-FFF2-40B4-BE49-F238E27FC236}">
                    <a16:creationId xmlns:a16="http://schemas.microsoft.com/office/drawing/2014/main" id="{8CE7568C-BA63-4361-AF9A-5390E0B456FC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8">
                <a:extLst>
                  <a:ext uri="{FF2B5EF4-FFF2-40B4-BE49-F238E27FC236}">
                    <a16:creationId xmlns:a16="http://schemas.microsoft.com/office/drawing/2014/main" id="{9E9A3C6F-51F8-4BB6-8552-DF5746FB05E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7" name="Freeform: Shape 59">
                <a:extLst>
                  <a:ext uri="{FF2B5EF4-FFF2-40B4-BE49-F238E27FC236}">
                    <a16:creationId xmlns:a16="http://schemas.microsoft.com/office/drawing/2014/main" id="{2DCE7116-ED1F-4644-813C-26E532A941D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60">
                <a:extLst>
                  <a:ext uri="{FF2B5EF4-FFF2-40B4-BE49-F238E27FC236}">
                    <a16:creationId xmlns:a16="http://schemas.microsoft.com/office/drawing/2014/main" id="{BE1164F5-B81D-4C5A-A41F-0DBD9CBDAF8C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61">
                <a:extLst>
                  <a:ext uri="{FF2B5EF4-FFF2-40B4-BE49-F238E27FC236}">
                    <a16:creationId xmlns:a16="http://schemas.microsoft.com/office/drawing/2014/main" id="{7624041E-4628-4F22-8DEC-332A1DEB08C0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62">
                <a:extLst>
                  <a:ext uri="{FF2B5EF4-FFF2-40B4-BE49-F238E27FC236}">
                    <a16:creationId xmlns:a16="http://schemas.microsoft.com/office/drawing/2014/main" id="{288DD19C-2E47-4654-A1C9-084B9712F12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2" name="Group 24">
              <a:extLst>
                <a:ext uri="{FF2B5EF4-FFF2-40B4-BE49-F238E27FC236}">
                  <a16:creationId xmlns:a16="http://schemas.microsoft.com/office/drawing/2014/main" id="{D6377AC3-ED99-468F-8753-77701B417695}"/>
                </a:ext>
              </a:extLst>
            </p:cNvPr>
            <p:cNvGrpSpPr/>
            <p:nvPr/>
          </p:nvGrpSpPr>
          <p:grpSpPr>
            <a:xfrm rot="21043784" flipH="1">
              <a:off x="12949690" y="4848339"/>
              <a:ext cx="885221" cy="609689"/>
              <a:chOff x="3667032" y="1708483"/>
              <a:chExt cx="8105829" cy="5582653"/>
            </a:xfrm>
          </p:grpSpPr>
          <p:sp>
            <p:nvSpPr>
              <p:cNvPr id="47" name="Freeform: Shape 49">
                <a:extLst>
                  <a:ext uri="{FF2B5EF4-FFF2-40B4-BE49-F238E27FC236}">
                    <a16:creationId xmlns:a16="http://schemas.microsoft.com/office/drawing/2014/main" id="{A915AEA8-71B2-4AC1-B73A-E1A20A56074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50">
                <a:extLst>
                  <a:ext uri="{FF2B5EF4-FFF2-40B4-BE49-F238E27FC236}">
                    <a16:creationId xmlns:a16="http://schemas.microsoft.com/office/drawing/2014/main" id="{8CDE1446-1F0E-4440-A018-3127FA216255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51">
                <a:extLst>
                  <a:ext uri="{FF2B5EF4-FFF2-40B4-BE49-F238E27FC236}">
                    <a16:creationId xmlns:a16="http://schemas.microsoft.com/office/drawing/2014/main" id="{2F8DD070-9918-4EEC-9C8A-6EE61B6B948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0" name="Freeform: Shape 52">
                <a:extLst>
                  <a:ext uri="{FF2B5EF4-FFF2-40B4-BE49-F238E27FC236}">
                    <a16:creationId xmlns:a16="http://schemas.microsoft.com/office/drawing/2014/main" id="{7FE28E48-09F5-454C-9C41-3A0CF199E40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3">
                <a:extLst>
                  <a:ext uri="{FF2B5EF4-FFF2-40B4-BE49-F238E27FC236}">
                    <a16:creationId xmlns:a16="http://schemas.microsoft.com/office/drawing/2014/main" id="{B9AC060A-C647-41C5-8483-6E67DC67AE41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4">
                <a:extLst>
                  <a:ext uri="{FF2B5EF4-FFF2-40B4-BE49-F238E27FC236}">
                    <a16:creationId xmlns:a16="http://schemas.microsoft.com/office/drawing/2014/main" id="{54BD020A-8867-4A5D-9680-3828AD26F98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3" name="Freeform: Shape 55">
                <a:extLst>
                  <a:ext uri="{FF2B5EF4-FFF2-40B4-BE49-F238E27FC236}">
                    <a16:creationId xmlns:a16="http://schemas.microsoft.com/office/drawing/2014/main" id="{B7A2BFE3-CCC5-4901-B06E-F99B1EDD7A38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3" name="Group 25">
              <a:extLst>
                <a:ext uri="{FF2B5EF4-FFF2-40B4-BE49-F238E27FC236}">
                  <a16:creationId xmlns:a16="http://schemas.microsoft.com/office/drawing/2014/main" id="{505C8009-255E-44E4-AE34-CE6B584A4F81}"/>
                </a:ext>
              </a:extLst>
            </p:cNvPr>
            <p:cNvGrpSpPr/>
            <p:nvPr/>
          </p:nvGrpSpPr>
          <p:grpSpPr>
            <a:xfrm rot="21043784" flipH="1">
              <a:off x="9098408" y="3250275"/>
              <a:ext cx="740470" cy="509975"/>
              <a:chOff x="3667032" y="1708483"/>
              <a:chExt cx="8105829" cy="5582653"/>
            </a:xfrm>
          </p:grpSpPr>
          <p:sp>
            <p:nvSpPr>
              <p:cNvPr id="40" name="Freeform: Shape 42">
                <a:extLst>
                  <a:ext uri="{FF2B5EF4-FFF2-40B4-BE49-F238E27FC236}">
                    <a16:creationId xmlns:a16="http://schemas.microsoft.com/office/drawing/2014/main" id="{6805E76B-C1FF-4BF2-832D-11AD0ED5C27C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3">
                <a:extLst>
                  <a:ext uri="{FF2B5EF4-FFF2-40B4-BE49-F238E27FC236}">
                    <a16:creationId xmlns:a16="http://schemas.microsoft.com/office/drawing/2014/main" id="{5782E0B9-C6C8-4B36-A147-8A232F53445D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4">
                <a:extLst>
                  <a:ext uri="{FF2B5EF4-FFF2-40B4-BE49-F238E27FC236}">
                    <a16:creationId xmlns:a16="http://schemas.microsoft.com/office/drawing/2014/main" id="{71D9905D-95DC-43F1-A06F-77EA09CB113D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3" name="Freeform: Shape 45">
                <a:extLst>
                  <a:ext uri="{FF2B5EF4-FFF2-40B4-BE49-F238E27FC236}">
                    <a16:creationId xmlns:a16="http://schemas.microsoft.com/office/drawing/2014/main" id="{31CBE348-D29E-4D12-8EBA-3A10A62E651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6">
                <a:extLst>
                  <a:ext uri="{FF2B5EF4-FFF2-40B4-BE49-F238E27FC236}">
                    <a16:creationId xmlns:a16="http://schemas.microsoft.com/office/drawing/2014/main" id="{EF15391B-7E7B-4D97-A92F-F52794BAA5B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7">
                <a:extLst>
                  <a:ext uri="{FF2B5EF4-FFF2-40B4-BE49-F238E27FC236}">
                    <a16:creationId xmlns:a16="http://schemas.microsoft.com/office/drawing/2014/main" id="{07565C43-D2C7-430D-8258-D900EFD403D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8">
                <a:extLst>
                  <a:ext uri="{FF2B5EF4-FFF2-40B4-BE49-F238E27FC236}">
                    <a16:creationId xmlns:a16="http://schemas.microsoft.com/office/drawing/2014/main" id="{F9CB13AC-A08D-4EC6-AC11-22AC3443F18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4" name="Group 26">
              <a:extLst>
                <a:ext uri="{FF2B5EF4-FFF2-40B4-BE49-F238E27FC236}">
                  <a16:creationId xmlns:a16="http://schemas.microsoft.com/office/drawing/2014/main" id="{C9CF4153-1A76-423F-A578-7FA035624371}"/>
                </a:ext>
              </a:extLst>
            </p:cNvPr>
            <p:cNvGrpSpPr/>
            <p:nvPr/>
          </p:nvGrpSpPr>
          <p:grpSpPr>
            <a:xfrm rot="20275744" flipH="1">
              <a:off x="12999429" y="1262385"/>
              <a:ext cx="1627250" cy="1844119"/>
              <a:chOff x="5365048" y="479821"/>
              <a:chExt cx="8036930" cy="9108010"/>
            </a:xfrm>
          </p:grpSpPr>
          <p:sp>
            <p:nvSpPr>
              <p:cNvPr id="33" name="Freeform: Shape 35">
                <a:extLst>
                  <a:ext uri="{FF2B5EF4-FFF2-40B4-BE49-F238E27FC236}">
                    <a16:creationId xmlns:a16="http://schemas.microsoft.com/office/drawing/2014/main" id="{20E57069-86FB-4A4E-83B8-FC38BFB4FAE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6">
                <a:extLst>
                  <a:ext uri="{FF2B5EF4-FFF2-40B4-BE49-F238E27FC236}">
                    <a16:creationId xmlns:a16="http://schemas.microsoft.com/office/drawing/2014/main" id="{C1C39E1D-15EE-48C8-B55B-08022A7729C5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7">
                <a:extLst>
                  <a:ext uri="{FF2B5EF4-FFF2-40B4-BE49-F238E27FC236}">
                    <a16:creationId xmlns:a16="http://schemas.microsoft.com/office/drawing/2014/main" id="{ED577E0C-07FB-4231-8072-5DF3B44C16C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6" name="Freeform: Shape 38">
                <a:extLst>
                  <a:ext uri="{FF2B5EF4-FFF2-40B4-BE49-F238E27FC236}">
                    <a16:creationId xmlns:a16="http://schemas.microsoft.com/office/drawing/2014/main" id="{29A40F15-538E-41E9-9E19-C63D93F4387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9">
                <a:extLst>
                  <a:ext uri="{FF2B5EF4-FFF2-40B4-BE49-F238E27FC236}">
                    <a16:creationId xmlns:a16="http://schemas.microsoft.com/office/drawing/2014/main" id="{A5416930-B926-43E8-BDE5-C5D1981F11E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40">
                <a:extLst>
                  <a:ext uri="{FF2B5EF4-FFF2-40B4-BE49-F238E27FC236}">
                    <a16:creationId xmlns:a16="http://schemas.microsoft.com/office/drawing/2014/main" id="{A6E4E422-62CE-47A9-AEAD-0EDA876D5C7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41">
                <a:extLst>
                  <a:ext uri="{FF2B5EF4-FFF2-40B4-BE49-F238E27FC236}">
                    <a16:creationId xmlns:a16="http://schemas.microsoft.com/office/drawing/2014/main" id="{9983AB29-8A3C-45C2-9A8C-0BF94A1E3FA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5" name="Group 27">
              <a:extLst>
                <a:ext uri="{FF2B5EF4-FFF2-40B4-BE49-F238E27FC236}">
                  <a16:creationId xmlns:a16="http://schemas.microsoft.com/office/drawing/2014/main" id="{35467981-2AFE-480C-BFAA-BE450B41E130}"/>
                </a:ext>
              </a:extLst>
            </p:cNvPr>
            <p:cNvGrpSpPr/>
            <p:nvPr/>
          </p:nvGrpSpPr>
          <p:grpSpPr>
            <a:xfrm rot="19361629" flipH="1">
              <a:off x="13519303" y="3604286"/>
              <a:ext cx="825204" cy="568334"/>
              <a:chOff x="3667032" y="1708483"/>
              <a:chExt cx="8105829" cy="5582653"/>
            </a:xfrm>
          </p:grpSpPr>
          <p:sp>
            <p:nvSpPr>
              <p:cNvPr id="26" name="Freeform: Shape 28">
                <a:extLst>
                  <a:ext uri="{FF2B5EF4-FFF2-40B4-BE49-F238E27FC236}">
                    <a16:creationId xmlns:a16="http://schemas.microsoft.com/office/drawing/2014/main" id="{27667868-145A-4811-A4E6-5D7AE07EC3C2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7" name="Freeform: Shape 29">
                <a:extLst>
                  <a:ext uri="{FF2B5EF4-FFF2-40B4-BE49-F238E27FC236}">
                    <a16:creationId xmlns:a16="http://schemas.microsoft.com/office/drawing/2014/main" id="{6A12FE78-44F7-4267-AE79-0AD4F734834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8" name="Freeform: Shape 30">
                <a:extLst>
                  <a:ext uri="{FF2B5EF4-FFF2-40B4-BE49-F238E27FC236}">
                    <a16:creationId xmlns:a16="http://schemas.microsoft.com/office/drawing/2014/main" id="{8020F11C-E489-465D-9DED-1A0D1CFB1332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9" name="Freeform: Shape 31">
                <a:extLst>
                  <a:ext uri="{FF2B5EF4-FFF2-40B4-BE49-F238E27FC236}">
                    <a16:creationId xmlns:a16="http://schemas.microsoft.com/office/drawing/2014/main" id="{000FF429-5E8B-43CC-ACC3-2B1E0E89096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32">
                <a:extLst>
                  <a:ext uri="{FF2B5EF4-FFF2-40B4-BE49-F238E27FC236}">
                    <a16:creationId xmlns:a16="http://schemas.microsoft.com/office/drawing/2014/main" id="{0F33EE23-C8C6-42A3-BEF4-66847440BE3A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3">
                <a:extLst>
                  <a:ext uri="{FF2B5EF4-FFF2-40B4-BE49-F238E27FC236}">
                    <a16:creationId xmlns:a16="http://schemas.microsoft.com/office/drawing/2014/main" id="{A8C0CBCF-D596-4B50-AA5C-2DE18B2DE665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4">
                <a:extLst>
                  <a:ext uri="{FF2B5EF4-FFF2-40B4-BE49-F238E27FC236}">
                    <a16:creationId xmlns:a16="http://schemas.microsoft.com/office/drawing/2014/main" id="{0AE9311A-B6D9-48D6-9A10-E7CCE2DBF58D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OPENED BOOK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Golden-Egg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2504</TotalTime>
  <Words>215</Words>
  <Application>Microsoft Macintosh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Batang</vt:lpstr>
      <vt:lpstr>BatangChe</vt:lpstr>
      <vt:lpstr>Algerian</vt:lpstr>
      <vt:lpstr>Arial</vt:lpstr>
      <vt:lpstr>Arial Black</vt:lpstr>
      <vt:lpstr>Calibri</vt:lpstr>
      <vt:lpstr>Times New Roman</vt:lpstr>
      <vt:lpstr>Cover and End Slide Master</vt:lpstr>
      <vt:lpstr>Contents Slide Master</vt:lpstr>
      <vt:lpstr>Section Break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Allppt.com;Googleslidesppt.com</dc:creator>
  <cp:lastModifiedBy>Microsoft Office User</cp:lastModifiedBy>
  <cp:revision>237</cp:revision>
  <dcterms:created xsi:type="dcterms:W3CDTF">2018-04-24T17:14:44Z</dcterms:created>
  <dcterms:modified xsi:type="dcterms:W3CDTF">2022-05-17T06:16:50Z</dcterms:modified>
</cp:coreProperties>
</file>