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9"/>
  </p:notesMasterIdLst>
  <p:sldIdLst>
    <p:sldId id="256" r:id="rId4"/>
    <p:sldId id="355" r:id="rId5"/>
    <p:sldId id="362" r:id="rId6"/>
    <p:sldId id="363" r:id="rId7"/>
    <p:sldId id="360" r:id="rId8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 autoAdjust="0"/>
    <p:restoredTop sz="94427" autoAdjust="0"/>
  </p:normalViewPr>
  <p:slideViewPr>
    <p:cSldViewPr snapToGrid="0">
      <p:cViewPr varScale="1">
        <p:scale>
          <a:sx n="107" d="100"/>
          <a:sy n="107" d="100"/>
        </p:scale>
        <p:origin x="1000" y="160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5/17/22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89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zh-CN" sz="35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Tata Bahasa</a:t>
            </a:r>
          </a:p>
          <a:p>
            <a:pPr algn="r"/>
            <a:r>
              <a:rPr lang="zh-CN" altLang="en-US" sz="35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语法</a:t>
            </a:r>
            <a:endParaRPr lang="en-US" altLang="zh-CN" sz="35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ǔ</a:t>
            </a:r>
            <a:r>
              <a:rPr lang="en-US" sz="36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fǎ</a:t>
            </a:r>
            <a:endParaRPr lang="en-US" altLang="zh-CN" sz="35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892533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Perbedaan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坐 </a:t>
            </a:r>
            <a:r>
              <a:rPr lang="en-US" altLang="zh-CN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zuò</a:t>
            </a:r>
            <a:r>
              <a:rPr lang="en-US" altLang="zh-CN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CN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</a:t>
            </a:r>
            <a:r>
              <a:rPr lang="en-US" altLang="zh-CN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骑 </a:t>
            </a:r>
            <a:r>
              <a:rPr lang="en-US" altLang="zh-CN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qí</a:t>
            </a:r>
            <a:endParaRPr lang="id-ID" sz="40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72" y="1371600"/>
            <a:ext cx="11503738" cy="5294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US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Duduk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坐 </a:t>
            </a:r>
            <a:r>
              <a:rPr lang="en-US" altLang="zh-CN" sz="4500" b="1" spc="50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zuò</a:t>
            </a:r>
            <a:endParaRPr lang="en-US" altLang="zh-CN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menaiki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penumpang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/>
            <a:endParaRPr lang="en-US" altLang="zh-CN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 startAt="2"/>
            </a:pPr>
            <a:r>
              <a:rPr lang="en-US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Mengendarai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骑 </a:t>
            </a:r>
            <a:r>
              <a:rPr lang="en-US" altLang="zh-CN" sz="4500" b="1" spc="50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qí</a:t>
            </a:r>
            <a:endParaRPr lang="en-US" altLang="zh-CN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/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menaiki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pengendara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pengemudi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914400" indent="-914400"/>
            <a:endParaRPr lang="en-US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1" y="1209367"/>
            <a:ext cx="11621721" cy="2964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+ </a:t>
            </a:r>
            <a:r>
              <a:rPr lang="zh-CN" alt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骑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坐 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zh-CN" alt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去 </a:t>
            </a:r>
            <a:r>
              <a:rPr lang="en-US" altLang="zh-C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endParaRPr lang="en-US" altLang="zh-CN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4500" b="1" spc="50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qí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4500" b="1" spc="50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zuò</a:t>
            </a:r>
            <a:r>
              <a:rPr lang="en-US" altLang="zh-CN" sz="4500" b="1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  </a:t>
            </a:r>
            <a:r>
              <a:rPr lang="en-US" altLang="zh-CN" sz="4500" b="1" spc="50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qù</a:t>
            </a:r>
            <a:endParaRPr lang="en-US" altLang="zh-CN" sz="4500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1226" y="250722"/>
            <a:ext cx="11621729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1238865"/>
            <a:ext cx="9512702" cy="5442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bus.</a:t>
            </a:r>
          </a:p>
          <a:p>
            <a:pPr marL="442913"/>
            <a:r>
              <a:rPr lang="zh-CN" alt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坐 公 共 汽 车 去 书 店。</a:t>
            </a:r>
            <a:endParaRPr lang="en-US" altLang="zh-CN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/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zuò gōng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gòng qì chē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qù shū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diàn.</a:t>
            </a:r>
            <a:endParaRPr lang="en-US" altLang="zh-CN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/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Ayah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bank naik</a:t>
            </a:r>
            <a:r>
              <a:rPr lang="zh-CN" alt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sepeda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/>
            <a:r>
              <a:rPr lang="zh-CN" alt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爸 爸 骑 自 行 车 去 银 行。</a:t>
            </a:r>
            <a:endParaRPr lang="en-US" altLang="zh-CN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/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id-ID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qí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z</a:t>
            </a:r>
            <a:r>
              <a:rPr lang="en-ID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zh-CN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xíng</a:t>
            </a:r>
            <a:r>
              <a:rPr lang="zh-CN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chē</a:t>
            </a:r>
            <a:r>
              <a:rPr lang="en-ID" sz="4000" dirty="0"/>
              <a:t> </a:t>
            </a:r>
            <a:r>
              <a:rPr lang="id-ID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qù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yín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háng.</a:t>
            </a:r>
            <a:endParaRPr lang="en-US" altLang="zh-CN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/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Kakak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pesawat</a:t>
            </a:r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 indent="-442913"/>
            <a:r>
              <a:rPr lang="en-US" altLang="zh-CN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姐 姐 坐 飞 机。</a:t>
            </a:r>
            <a:endParaRPr lang="en-US" altLang="zh-CN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/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j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iě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zuò fēi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" name="Freeform: Shape 16">
                <a:extLst>
                  <a:ext uri="{FF2B5EF4-FFF2-40B4-BE49-F238E27FC236}">
                    <a16:creationId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Freeform: Shape 17">
                <a:extLst>
                  <a:ext uri="{FF2B5EF4-FFF2-40B4-BE49-F238E27FC236}">
                    <a16:creationId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235975" y="221226"/>
            <a:ext cx="9542206" cy="825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err="1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altLang="zh-CN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altLang="zh-CN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id-ID" altLang="zh-CN" sz="4000" b="1" dirty="0">
                <a:ln w="1143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endParaRPr lang="id-ID" sz="4000" b="1" dirty="0">
              <a:ln w="11430"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Daring </a:t>
            </a:r>
            <a:endParaRPr lang="id-ID" sz="32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+mj-lt"/>
              <a:buAutoNum type="arabicPeriod"/>
            </a:pPr>
            <a:r>
              <a:rPr lang="en-US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手 套 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hǒu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tào</a:t>
            </a:r>
            <a:endParaRPr lang="en-US" altLang="zh-CN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Dasi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领 带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lǐng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altLang="zh-CN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Ikat</a:t>
            </a:r>
            <a:r>
              <a:rPr lang="en-US" altLang="zh-CN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pinggang</a:t>
            </a:r>
            <a:r>
              <a:rPr lang="en-US" altLang="zh-CN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皮 带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pí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altLang="zh-CN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</a:t>
            </a:r>
            <a:r>
              <a:rPr lang="en-US" altLang="zh-CN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peci</a:t>
            </a:r>
            <a:r>
              <a:rPr lang="en-US" altLang="zh-CN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帽 子</a:t>
            </a:r>
            <a:r>
              <a:rPr lang="zh-CN" alt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mào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en-US" altLang="zh-CN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Kerudung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jilbab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头 巾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tóu</a:t>
            </a:r>
            <a:r>
              <a:rPr lang="en-US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jīn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6930365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8598266" y="4468758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215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Batang</vt:lpstr>
      <vt:lpstr>BatangChe</vt:lpstr>
      <vt:lpstr>Algerian</vt:lpstr>
      <vt:lpstr>Arial</vt:lpstr>
      <vt:lpstr>Arial Black</vt:lpstr>
      <vt:lpstr>Calibri</vt:lpstr>
      <vt:lpstr>Times New Roman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Microsoft Office User</cp:lastModifiedBy>
  <cp:revision>237</cp:revision>
  <dcterms:created xsi:type="dcterms:W3CDTF">2018-04-24T17:14:44Z</dcterms:created>
  <dcterms:modified xsi:type="dcterms:W3CDTF">2022-05-17T06:16:50Z</dcterms:modified>
</cp:coreProperties>
</file>