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PERBEDAAN HAJI DAN UMROH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89213" y="2514599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PERBEDAAN HAJI DAN UMROH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80653" y="2514599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PERBEDAAN HAJI DAN UMROH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34933" y="2514599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PERBEDAAN HAJI DAN UMROH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12073" y="2514599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PERBEDAAN HAJI DAN UMROH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57793" y="2514599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PERBEDAAN HAJI DAN UMROH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06073" y="3000776"/>
            <a:ext cx="9427335" cy="177660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dirty="0" smtClean="0">
                <a:latin typeface="Arial Black" pitchFamily="34" charset="0"/>
              </a:rPr>
              <a:t>PERBEDAAN HAJI DAN UMROH</a:t>
            </a:r>
            <a:endParaRPr lang="en-US" sz="4800" dirty="0">
              <a:latin typeface="Arial Black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612072" y="2514599"/>
            <a:ext cx="8888776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546260" y="2553788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591980" y="2553788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687" y="161109"/>
            <a:ext cx="8566467" cy="656626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Di </a:t>
            </a:r>
            <a:r>
              <a:rPr lang="en-US" sz="2400" b="1" dirty="0" err="1"/>
              <a:t>Muzdalifah</a:t>
            </a:r>
            <a:r>
              <a:rPr lang="en-US" sz="2400" b="1" dirty="0"/>
              <a:t> (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malam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10 </a:t>
            </a:r>
            <a:r>
              <a:rPr lang="en-US" sz="2400" b="1" dirty="0" err="1"/>
              <a:t>Djulhijjah</a:t>
            </a:r>
            <a:r>
              <a:rPr lang="en-US" sz="2400" b="1" dirty="0"/>
              <a:t>), </a:t>
            </a:r>
            <a:r>
              <a:rPr lang="en-US" sz="2400" b="1" dirty="0" err="1"/>
              <a:t>berdo’a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Mabit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berhenti</a:t>
            </a:r>
            <a:r>
              <a:rPr lang="en-US" sz="2400" b="1" dirty="0"/>
              <a:t> di </a:t>
            </a:r>
            <a:r>
              <a:rPr lang="en-US" sz="2400" b="1" dirty="0" err="1"/>
              <a:t>Muzdalifah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menunggu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lewat</a:t>
            </a:r>
            <a:r>
              <a:rPr lang="en-US" sz="2400" b="1" dirty="0"/>
              <a:t> </a:t>
            </a:r>
            <a:r>
              <a:rPr lang="en-US" sz="2400" b="1" dirty="0" err="1"/>
              <a:t>tengah</a:t>
            </a:r>
            <a:r>
              <a:rPr lang="en-US" sz="2400" b="1" dirty="0"/>
              <a:t> </a:t>
            </a:r>
            <a:r>
              <a:rPr lang="en-US" sz="2400" b="1" dirty="0" err="1"/>
              <a:t>malam</a:t>
            </a:r>
            <a:r>
              <a:rPr lang="en-US" sz="2400" b="1" dirty="0"/>
              <a:t> </a:t>
            </a:r>
            <a:r>
              <a:rPr lang="en-US" sz="2400" b="1" dirty="0" err="1"/>
              <a:t>sambil</a:t>
            </a:r>
            <a:r>
              <a:rPr lang="en-US" sz="2400" b="1" dirty="0"/>
              <a:t> </a:t>
            </a:r>
            <a:r>
              <a:rPr lang="en-US" sz="2400" b="1" dirty="0" err="1"/>
              <a:t>mencari</a:t>
            </a:r>
            <a:r>
              <a:rPr lang="en-US" sz="2400" b="1" dirty="0"/>
              <a:t> </a:t>
            </a:r>
            <a:r>
              <a:rPr lang="en-US" sz="2400" b="1" dirty="0" err="1"/>
              <a:t>batu</a:t>
            </a:r>
            <a:r>
              <a:rPr lang="en-US" sz="2400" b="1" dirty="0"/>
              <a:t> </a:t>
            </a:r>
            <a:r>
              <a:rPr lang="en-US" sz="2400" b="1" dirty="0" err="1"/>
              <a:t>krikil</a:t>
            </a:r>
            <a:r>
              <a:rPr lang="en-US" sz="2400" b="1" dirty="0"/>
              <a:t> </a:t>
            </a:r>
            <a:r>
              <a:rPr lang="en-US" sz="2400" b="1" dirty="0" err="1"/>
              <a:t>sebanyak</a:t>
            </a:r>
            <a:r>
              <a:rPr lang="en-US" sz="2400" b="1" dirty="0"/>
              <a:t> 49 </a:t>
            </a:r>
            <a:r>
              <a:rPr lang="en-US" sz="2400" b="1" dirty="0" err="1"/>
              <a:t>atau</a:t>
            </a:r>
            <a:r>
              <a:rPr lang="en-US" sz="2400" b="1" dirty="0"/>
              <a:t> 70 </a:t>
            </a:r>
            <a:r>
              <a:rPr lang="en-US" sz="2400" b="1" dirty="0" err="1"/>
              <a:t>butir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melempar</a:t>
            </a:r>
            <a:r>
              <a:rPr lang="en-US" sz="2400" b="1" dirty="0"/>
              <a:t> </a:t>
            </a:r>
            <a:r>
              <a:rPr lang="en-US" sz="2400" b="1" dirty="0" err="1"/>
              <a:t>jumrah</a:t>
            </a:r>
            <a:r>
              <a:rPr lang="en-US" sz="2400" b="1" dirty="0"/>
              <a:t> </a:t>
            </a:r>
            <a:r>
              <a:rPr lang="en-US" sz="2400" b="1" dirty="0" err="1"/>
              <a:t>kemudian</a:t>
            </a:r>
            <a:r>
              <a:rPr lang="en-US" sz="2400" b="1" dirty="0"/>
              <a:t> </a:t>
            </a:r>
            <a:r>
              <a:rPr lang="en-US" sz="2400" b="1" dirty="0" err="1"/>
              <a:t>Menuju</a:t>
            </a:r>
            <a:r>
              <a:rPr lang="en-US" sz="2400" b="1" dirty="0"/>
              <a:t> Mina.</a:t>
            </a:r>
          </a:p>
          <a:p>
            <a:pPr algn="just"/>
            <a:r>
              <a:rPr lang="en-US" sz="2400" b="1" dirty="0"/>
              <a:t>4. Di Mina, </a:t>
            </a:r>
            <a:r>
              <a:rPr lang="en-US" sz="2400" b="1" dirty="0" err="1"/>
              <a:t>berdo’a</a:t>
            </a:r>
            <a:r>
              <a:rPr lang="en-US" sz="2400" b="1" dirty="0"/>
              <a:t>, </a:t>
            </a:r>
            <a:r>
              <a:rPr lang="en-US" sz="2400" b="1" dirty="0" err="1"/>
              <a:t>melontar</a:t>
            </a:r>
            <a:r>
              <a:rPr lang="en-US" sz="2400" b="1" dirty="0"/>
              <a:t> </a:t>
            </a:r>
            <a:r>
              <a:rPr lang="en-US" sz="2400" b="1" dirty="0" err="1"/>
              <a:t>jumroh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bermalam</a:t>
            </a:r>
            <a:r>
              <a:rPr lang="en-US" sz="2400" b="1" dirty="0"/>
              <a:t> (</a:t>
            </a:r>
            <a:r>
              <a:rPr lang="en-US" sz="2400" b="1" dirty="0" err="1"/>
              <a:t>mabit</a:t>
            </a:r>
            <a:r>
              <a:rPr lang="en-US" sz="2400" b="1" dirty="0"/>
              <a:t>)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saat</a:t>
            </a:r>
            <a:r>
              <a:rPr lang="en-US" sz="2400" b="1" dirty="0"/>
              <a:t> </a:t>
            </a:r>
            <a:r>
              <a:rPr lang="en-US" sz="2400" b="1" dirty="0" err="1"/>
              <a:t>melempar</a:t>
            </a:r>
            <a:r>
              <a:rPr lang="en-US" sz="2400" b="1" dirty="0"/>
              <a:t> </a:t>
            </a:r>
            <a:r>
              <a:rPr lang="en-US" sz="2400" b="1" dirty="0" err="1"/>
              <a:t>jumroh</a:t>
            </a:r>
            <a:r>
              <a:rPr lang="en-US" sz="2400" b="1" dirty="0"/>
              <a:t>, yang </a:t>
            </a:r>
            <a:r>
              <a:rPr lang="en-US" sz="2400" b="1" dirty="0" err="1"/>
              <a:t>dilakukan</a:t>
            </a:r>
            <a:r>
              <a:rPr lang="en-US" sz="2400" b="1" dirty="0"/>
              <a:t> </a:t>
            </a:r>
            <a:r>
              <a:rPr lang="en-US" sz="2400" b="1" dirty="0" err="1"/>
              <a:t>yaitu</a:t>
            </a:r>
            <a:r>
              <a:rPr lang="en-US" sz="2400" b="1" dirty="0"/>
              <a:t> ;</a:t>
            </a:r>
          </a:p>
          <a:p>
            <a:pPr lvl="0" algn="just"/>
            <a:r>
              <a:rPr lang="en-US" sz="2400" b="1" dirty="0" err="1"/>
              <a:t>melontar</a:t>
            </a:r>
            <a:r>
              <a:rPr lang="en-US" sz="2400" b="1" dirty="0"/>
              <a:t> </a:t>
            </a:r>
            <a:r>
              <a:rPr lang="en-US" sz="2400" b="1" dirty="0" err="1"/>
              <a:t>jumroh</a:t>
            </a:r>
            <a:r>
              <a:rPr lang="en-US" sz="2400" b="1" dirty="0"/>
              <a:t> </a:t>
            </a:r>
            <a:r>
              <a:rPr lang="en-US" sz="2400" b="1" dirty="0" err="1"/>
              <a:t>Aqobah</a:t>
            </a:r>
            <a:r>
              <a:rPr lang="en-US" sz="2400" b="1" dirty="0"/>
              <a:t>, </a:t>
            </a:r>
            <a:r>
              <a:rPr lang="en-US" sz="2400" b="1" dirty="0" err="1"/>
              <a:t>waktunya</a:t>
            </a:r>
            <a:r>
              <a:rPr lang="en-US" sz="2400" b="1" dirty="0"/>
              <a:t> </a:t>
            </a:r>
            <a:r>
              <a:rPr lang="en-US" sz="2400" b="1" dirty="0" err="1"/>
              <a:t>setelah</a:t>
            </a:r>
            <a:r>
              <a:rPr lang="en-US" sz="2400" b="1" dirty="0"/>
              <a:t> </a:t>
            </a:r>
            <a:r>
              <a:rPr lang="en-US" sz="2400" b="1" dirty="0" err="1"/>
              <a:t>tengah</a:t>
            </a:r>
            <a:r>
              <a:rPr lang="en-US" sz="2400" b="1" dirty="0"/>
              <a:t> </a:t>
            </a:r>
            <a:r>
              <a:rPr lang="en-US" sz="2400" b="1" dirty="0" err="1"/>
              <a:t>malam</a:t>
            </a:r>
            <a:r>
              <a:rPr lang="en-US" sz="2400" b="1" dirty="0"/>
              <a:t>, </a:t>
            </a:r>
            <a:r>
              <a:rPr lang="en-US" sz="2400" b="1" dirty="0" err="1"/>
              <a:t>pagi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sore. </a:t>
            </a:r>
            <a:r>
              <a:rPr lang="en-US" sz="2400" b="1" dirty="0" err="1"/>
              <a:t>Tetapi</a:t>
            </a:r>
            <a:r>
              <a:rPr lang="en-US" sz="2400" b="1" dirty="0"/>
              <a:t> </a:t>
            </a:r>
            <a:r>
              <a:rPr lang="en-US" sz="2400" b="1" dirty="0" err="1"/>
              <a:t>diutamakan</a:t>
            </a:r>
            <a:r>
              <a:rPr lang="en-US" sz="2400" b="1" dirty="0"/>
              <a:t> </a:t>
            </a:r>
            <a:r>
              <a:rPr lang="en-US" sz="2400" b="1" dirty="0" err="1"/>
              <a:t>sesudah</a:t>
            </a:r>
            <a:r>
              <a:rPr lang="en-US" sz="2400" b="1" dirty="0"/>
              <a:t> </a:t>
            </a:r>
            <a:r>
              <a:rPr lang="en-US" sz="2400" b="1" dirty="0" err="1"/>
              <a:t>terbit</a:t>
            </a:r>
            <a:r>
              <a:rPr lang="en-US" sz="2400" b="1" dirty="0"/>
              <a:t> </a:t>
            </a:r>
            <a:r>
              <a:rPr lang="en-US" sz="2400" b="1" dirty="0" err="1"/>
              <a:t>matahari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10 </a:t>
            </a:r>
            <a:r>
              <a:rPr lang="en-US" sz="2400" b="1" dirty="0" err="1"/>
              <a:t>Djulhijjah</a:t>
            </a:r>
            <a:r>
              <a:rPr lang="en-US" sz="2400" b="1" dirty="0"/>
              <a:t>.</a:t>
            </a:r>
          </a:p>
          <a:p>
            <a:pPr lvl="0" algn="just"/>
            <a:r>
              <a:rPr lang="en-US" sz="2400" b="1" dirty="0" err="1"/>
              <a:t>melontar</a:t>
            </a:r>
            <a:r>
              <a:rPr lang="en-US" sz="2400" b="1" dirty="0"/>
              <a:t> </a:t>
            </a:r>
            <a:r>
              <a:rPr lang="en-US" sz="2400" b="1" dirty="0" err="1"/>
              <a:t>jumroh</a:t>
            </a:r>
            <a:r>
              <a:rPr lang="en-US" sz="2400" b="1" dirty="0"/>
              <a:t> </a:t>
            </a:r>
            <a:r>
              <a:rPr lang="en-US" sz="2400" b="1" dirty="0" err="1"/>
              <a:t>ketiga-tiganya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11,12,13 </a:t>
            </a:r>
            <a:r>
              <a:rPr lang="en-US" sz="2400" b="1" dirty="0" err="1"/>
              <a:t>Dzulhijjah</a:t>
            </a:r>
            <a:r>
              <a:rPr lang="en-US" sz="2400" b="1" dirty="0"/>
              <a:t> </a:t>
            </a:r>
            <a:r>
              <a:rPr lang="en-US" sz="2400" b="1" dirty="0" err="1"/>
              <a:t>waktunya</a:t>
            </a:r>
            <a:r>
              <a:rPr lang="en-US" sz="2400" b="1" dirty="0"/>
              <a:t> </a:t>
            </a:r>
            <a:r>
              <a:rPr lang="en-US" sz="2400" b="1" dirty="0" err="1"/>
              <a:t>pagi</a:t>
            </a:r>
            <a:r>
              <a:rPr lang="en-US" sz="2400" b="1" dirty="0"/>
              <a:t>, </a:t>
            </a:r>
            <a:r>
              <a:rPr lang="en-US" sz="2400" b="1" dirty="0" err="1"/>
              <a:t>siang</a:t>
            </a:r>
            <a:r>
              <a:rPr lang="en-US" sz="2400" b="1" dirty="0"/>
              <a:t>, sore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malam</a:t>
            </a:r>
            <a:r>
              <a:rPr lang="en-US" sz="2400" b="1" dirty="0"/>
              <a:t>. </a:t>
            </a:r>
            <a:r>
              <a:rPr lang="en-US" sz="2400" b="1" dirty="0" err="1"/>
              <a:t>Tetapi</a:t>
            </a:r>
            <a:r>
              <a:rPr lang="en-US" sz="2400" b="1" dirty="0"/>
              <a:t> </a:t>
            </a:r>
            <a:r>
              <a:rPr lang="en-US" sz="2400" b="1" dirty="0" err="1"/>
              <a:t>diutamakan</a:t>
            </a:r>
            <a:r>
              <a:rPr lang="en-US" sz="2400" b="1" dirty="0"/>
              <a:t> </a:t>
            </a:r>
            <a:r>
              <a:rPr lang="en-US" sz="2400" b="1" dirty="0" err="1"/>
              <a:t>sesudah</a:t>
            </a:r>
            <a:r>
              <a:rPr lang="en-US" sz="2400" b="1" dirty="0"/>
              <a:t> </a:t>
            </a:r>
            <a:r>
              <a:rPr lang="en-US" sz="2400" b="1" dirty="0" err="1"/>
              <a:t>tergelincir</a:t>
            </a:r>
            <a:r>
              <a:rPr lang="en-US" sz="2400" b="1" dirty="0"/>
              <a:t> </a:t>
            </a:r>
            <a:r>
              <a:rPr lang="en-US" sz="2400" b="1" dirty="0" err="1"/>
              <a:t>matahari</a:t>
            </a:r>
            <a:r>
              <a:rPr lang="en-US" sz="2400" b="1" dirty="0"/>
              <a:t>.</a:t>
            </a:r>
          </a:p>
          <a:p>
            <a:pPr algn="just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903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561" y="69668"/>
            <a:ext cx="8409713" cy="6788331"/>
          </a:xfrm>
        </p:spPr>
        <p:txBody>
          <a:bodyPr>
            <a:noAutofit/>
          </a:bodyPr>
          <a:lstStyle/>
          <a:p>
            <a:pPr lvl="0" algn="just"/>
            <a:r>
              <a:rPr lang="en-US" sz="2400" b="1" dirty="0" err="1"/>
              <a:t>Setiap</a:t>
            </a:r>
            <a:r>
              <a:rPr lang="en-US" sz="2400" b="1" dirty="0"/>
              <a:t> </a:t>
            </a:r>
            <a:r>
              <a:rPr lang="en-US" sz="2400" b="1" dirty="0" err="1"/>
              <a:t>melontar</a:t>
            </a:r>
            <a:r>
              <a:rPr lang="en-US" sz="2400" b="1" dirty="0"/>
              <a:t> 1 </a:t>
            </a:r>
            <a:r>
              <a:rPr lang="en-US" sz="2400" b="1" dirty="0" err="1"/>
              <a:t>jumroh</a:t>
            </a:r>
            <a:r>
              <a:rPr lang="en-US" sz="2400" b="1" dirty="0"/>
              <a:t> 7 kali </a:t>
            </a:r>
            <a:r>
              <a:rPr lang="en-US" sz="2400" b="1" dirty="0" err="1"/>
              <a:t>lontaran</a:t>
            </a:r>
            <a:r>
              <a:rPr lang="en-US" sz="2400" b="1" dirty="0"/>
              <a:t> </a:t>
            </a:r>
            <a:r>
              <a:rPr lang="en-US" sz="2400" b="1" dirty="0" err="1"/>
              <a:t>masing-masing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1 </a:t>
            </a:r>
            <a:r>
              <a:rPr lang="en-US" sz="2400" b="1" dirty="0" err="1"/>
              <a:t>krikil</a:t>
            </a:r>
            <a:r>
              <a:rPr lang="en-US" sz="2400" b="1" dirty="0"/>
              <a:t>.</a:t>
            </a:r>
          </a:p>
          <a:p>
            <a:pPr lvl="0" algn="just"/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10 </a:t>
            </a:r>
            <a:r>
              <a:rPr lang="en-US" sz="2400" b="1" dirty="0" err="1"/>
              <a:t>Djulhijjah</a:t>
            </a:r>
            <a:r>
              <a:rPr lang="en-US" sz="2400" b="1" dirty="0"/>
              <a:t> </a:t>
            </a:r>
            <a:r>
              <a:rPr lang="en-US" sz="2400" b="1" dirty="0" err="1"/>
              <a:t>melontar</a:t>
            </a:r>
            <a:r>
              <a:rPr lang="en-US" sz="2400" b="1" dirty="0"/>
              <a:t> </a:t>
            </a:r>
            <a:r>
              <a:rPr lang="en-US" sz="2400" b="1" dirty="0" err="1"/>
              <a:t>jumroh</a:t>
            </a:r>
            <a:r>
              <a:rPr lang="en-US" sz="2400" b="1" dirty="0"/>
              <a:t> </a:t>
            </a:r>
            <a:r>
              <a:rPr lang="en-US" sz="2400" b="1" dirty="0" err="1"/>
              <a:t>Aqobah</a:t>
            </a:r>
            <a:r>
              <a:rPr lang="en-US" sz="2400" b="1" dirty="0"/>
              <a:t> </a:t>
            </a:r>
            <a:r>
              <a:rPr lang="en-US" sz="2400" b="1" dirty="0" err="1"/>
              <a:t>saja</a:t>
            </a:r>
            <a:r>
              <a:rPr lang="en-US" sz="2400" b="1" dirty="0"/>
              <a:t> </a:t>
            </a:r>
            <a:r>
              <a:rPr lang="en-US" sz="2400" b="1" dirty="0" err="1"/>
              <a:t>lalu</a:t>
            </a:r>
            <a:r>
              <a:rPr lang="en-US" sz="2400" b="1" dirty="0"/>
              <a:t> </a:t>
            </a:r>
            <a:r>
              <a:rPr lang="en-US" sz="2400" b="1" dirty="0" err="1"/>
              <a:t>tahallul</a:t>
            </a:r>
            <a:r>
              <a:rPr lang="en-US" sz="2400" b="1" dirty="0"/>
              <a:t> (</a:t>
            </a:r>
            <a:r>
              <a:rPr lang="en-US" sz="2400" b="1" dirty="0" err="1"/>
              <a:t>awal</a:t>
            </a:r>
            <a:r>
              <a:rPr lang="en-US" sz="2400" b="1" dirty="0"/>
              <a:t>).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selesainya</a:t>
            </a:r>
            <a:r>
              <a:rPr lang="en-US" sz="2400" b="1" dirty="0"/>
              <a:t> </a:t>
            </a:r>
            <a:r>
              <a:rPr lang="en-US" sz="2400" b="1" dirty="0" err="1"/>
              <a:t>tahallul</a:t>
            </a:r>
            <a:r>
              <a:rPr lang="en-US" sz="2400" b="1" dirty="0"/>
              <a:t> </a:t>
            </a:r>
            <a:r>
              <a:rPr lang="en-US" sz="2400" b="1" dirty="0" err="1"/>
              <a:t>awal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, </a:t>
            </a:r>
            <a:r>
              <a:rPr lang="en-US" sz="2400" b="1" dirty="0" err="1"/>
              <a:t>maka</a:t>
            </a:r>
            <a:r>
              <a:rPr lang="en-US" sz="2400" b="1" dirty="0"/>
              <a:t> </a:t>
            </a:r>
            <a:r>
              <a:rPr lang="en-US" sz="2400" b="1" dirty="0" err="1"/>
              <a:t>seluruh</a:t>
            </a:r>
            <a:r>
              <a:rPr lang="en-US" sz="2400" b="1" dirty="0"/>
              <a:t> </a:t>
            </a:r>
            <a:r>
              <a:rPr lang="en-US" sz="2400" b="1" dirty="0" err="1"/>
              <a:t>larangan</a:t>
            </a:r>
            <a:r>
              <a:rPr lang="en-US" sz="2400" b="1" dirty="0"/>
              <a:t> ihram </a:t>
            </a:r>
            <a:r>
              <a:rPr lang="en-US" sz="2400" b="1" dirty="0" err="1"/>
              <a:t>telah</a:t>
            </a:r>
            <a:r>
              <a:rPr lang="en-US" sz="2400" b="1" dirty="0"/>
              <a:t> </a:t>
            </a:r>
            <a:r>
              <a:rPr lang="en-US" sz="2400" b="1" dirty="0" err="1"/>
              <a:t>gugur</a:t>
            </a:r>
            <a:r>
              <a:rPr lang="en-US" sz="2400" b="1" dirty="0"/>
              <a:t>, </a:t>
            </a:r>
            <a:r>
              <a:rPr lang="en-US" sz="2400" b="1" dirty="0" err="1"/>
              <a:t>kecuali</a:t>
            </a:r>
            <a:r>
              <a:rPr lang="en-US" sz="2400" b="1" dirty="0"/>
              <a:t> </a:t>
            </a:r>
            <a:r>
              <a:rPr lang="en-US" sz="2400" b="1" dirty="0" err="1"/>
              <a:t>menggauli</a:t>
            </a:r>
            <a:r>
              <a:rPr lang="en-US" sz="2400" b="1" dirty="0"/>
              <a:t> </a:t>
            </a:r>
            <a:r>
              <a:rPr lang="en-US" sz="2400" b="1" dirty="0" err="1"/>
              <a:t>istri</a:t>
            </a:r>
            <a:r>
              <a:rPr lang="en-US" sz="2400" b="1" dirty="0"/>
              <a:t>. </a:t>
            </a:r>
            <a:r>
              <a:rPr lang="en-US" sz="2400" b="1" dirty="0" err="1"/>
              <a:t>setelah</a:t>
            </a:r>
            <a:r>
              <a:rPr lang="en-US" sz="2400" b="1" dirty="0"/>
              <a:t> </a:t>
            </a:r>
            <a:r>
              <a:rPr lang="en-US" sz="2400" b="1" dirty="0" err="1"/>
              <a:t>tahallul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10 </a:t>
            </a:r>
            <a:r>
              <a:rPr lang="en-US" sz="2400" b="1" dirty="0" err="1"/>
              <a:t>Djulhijjah</a:t>
            </a:r>
            <a:r>
              <a:rPr lang="en-US" sz="2400" b="1" dirty="0"/>
              <a:t> </a:t>
            </a:r>
            <a:r>
              <a:rPr lang="en-US" sz="2400" b="1" dirty="0" err="1"/>
              <a:t>kalau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kesempatan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pergi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Mekkah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thawaf</a:t>
            </a:r>
            <a:r>
              <a:rPr lang="en-US" sz="2400" b="1" dirty="0"/>
              <a:t>  </a:t>
            </a:r>
            <a:r>
              <a:rPr lang="en-US" sz="2400" b="1" dirty="0" err="1"/>
              <a:t>Ifadah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sa’i</a:t>
            </a:r>
            <a:r>
              <a:rPr lang="en-US" sz="2400" b="1" dirty="0"/>
              <a:t> </a:t>
            </a:r>
            <a:r>
              <a:rPr lang="en-US" sz="2400" b="1" dirty="0" err="1"/>
              <a:t>tetapi</a:t>
            </a:r>
            <a:r>
              <a:rPr lang="en-US" sz="2400" b="1" dirty="0"/>
              <a:t> </a:t>
            </a:r>
            <a:r>
              <a:rPr lang="en-US" sz="2400" b="1" dirty="0" err="1"/>
              <a:t>harus</a:t>
            </a:r>
            <a:r>
              <a:rPr lang="en-US" sz="2400" b="1" dirty="0"/>
              <a:t> </a:t>
            </a:r>
            <a:r>
              <a:rPr lang="en-US" sz="2400" b="1" dirty="0" err="1"/>
              <a:t>kembali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hari</a:t>
            </a:r>
            <a:r>
              <a:rPr lang="en-US" sz="2400" b="1" dirty="0"/>
              <a:t> </a:t>
            </a:r>
            <a:r>
              <a:rPr lang="en-US" sz="2400" b="1" dirty="0" err="1"/>
              <a:t>itu</a:t>
            </a:r>
            <a:r>
              <a:rPr lang="en-US" sz="2400" b="1" dirty="0"/>
              <a:t> </a:t>
            </a:r>
            <a:r>
              <a:rPr lang="en-US" sz="2400" b="1" dirty="0" err="1"/>
              <a:t>juga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tiba</a:t>
            </a:r>
            <a:r>
              <a:rPr lang="en-US" sz="2400" b="1" dirty="0"/>
              <a:t> di mina </a:t>
            </a:r>
            <a:r>
              <a:rPr lang="en-US" sz="2400" b="1" dirty="0" err="1"/>
              <a:t>sebelum</a:t>
            </a:r>
            <a:r>
              <a:rPr lang="en-US" sz="2400" b="1" dirty="0"/>
              <a:t> </a:t>
            </a:r>
            <a:r>
              <a:rPr lang="en-US" sz="2400" b="1" dirty="0" err="1"/>
              <a:t>matahari</a:t>
            </a:r>
            <a:r>
              <a:rPr lang="en-US" sz="2400" b="1" dirty="0"/>
              <a:t> </a:t>
            </a:r>
            <a:r>
              <a:rPr lang="en-US" sz="2400" b="1" dirty="0" err="1"/>
              <a:t>terbenam</a:t>
            </a:r>
            <a:r>
              <a:rPr lang="en-US" sz="2400" b="1" dirty="0"/>
              <a:t>.</a:t>
            </a:r>
          </a:p>
          <a:p>
            <a:pPr lvl="0" algn="just"/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11, 12 </a:t>
            </a:r>
            <a:r>
              <a:rPr lang="en-US" sz="2400" b="1" dirty="0" err="1"/>
              <a:t>Djulhijjah</a:t>
            </a:r>
            <a:r>
              <a:rPr lang="en-US" sz="2400" b="1" dirty="0"/>
              <a:t> </a:t>
            </a:r>
            <a:r>
              <a:rPr lang="en-US" sz="2400" b="1" dirty="0" err="1"/>
              <a:t>melontar</a:t>
            </a:r>
            <a:r>
              <a:rPr lang="en-US" sz="2400" b="1" dirty="0"/>
              <a:t> </a:t>
            </a:r>
            <a:r>
              <a:rPr lang="en-US" sz="2400" b="1" dirty="0" err="1"/>
              <a:t>jumroh</a:t>
            </a:r>
            <a:r>
              <a:rPr lang="en-US" sz="2400" b="1" dirty="0"/>
              <a:t> </a:t>
            </a:r>
            <a:r>
              <a:rPr lang="en-US" sz="2400" b="1" dirty="0" err="1"/>
              <a:t>Ula</a:t>
            </a:r>
            <a:r>
              <a:rPr lang="en-US" sz="2400" b="1" dirty="0"/>
              <a:t>, </a:t>
            </a:r>
            <a:r>
              <a:rPr lang="en-US" sz="2400" b="1" dirty="0" err="1"/>
              <a:t>Wustha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Aqobah</a:t>
            </a:r>
            <a:r>
              <a:rPr lang="en-US" sz="2400" b="1" dirty="0"/>
              <a:t> </a:t>
            </a:r>
            <a:r>
              <a:rPr lang="en-US" sz="2400" b="1" dirty="0" err="1"/>
              <a:t>secara</a:t>
            </a:r>
            <a:r>
              <a:rPr lang="en-US" sz="2400" b="1" dirty="0"/>
              <a:t> </a:t>
            </a:r>
            <a:r>
              <a:rPr lang="en-US" sz="2400" b="1" dirty="0" err="1"/>
              <a:t>berurutan</a:t>
            </a:r>
            <a:r>
              <a:rPr lang="en-US" sz="2400" b="1" dirty="0"/>
              <a:t>, </a:t>
            </a:r>
            <a:r>
              <a:rPr lang="en-US" sz="2400" b="1" dirty="0" err="1"/>
              <a:t>terus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Mekkah</a:t>
            </a:r>
            <a:r>
              <a:rPr lang="en-US" sz="2400" b="1" dirty="0"/>
              <a:t>, </a:t>
            </a:r>
            <a:r>
              <a:rPr lang="en-US" sz="2400" b="1" dirty="0" err="1"/>
              <a:t>ini</a:t>
            </a:r>
            <a:r>
              <a:rPr lang="en-US" sz="2400" b="1" dirty="0"/>
              <a:t> yang </a:t>
            </a:r>
            <a:r>
              <a:rPr lang="en-US" sz="2400" b="1" dirty="0" err="1"/>
              <a:t>dinamakan</a:t>
            </a:r>
            <a:r>
              <a:rPr lang="en-US" sz="2400" b="1" dirty="0"/>
              <a:t> </a:t>
            </a:r>
            <a:r>
              <a:rPr lang="en-US" sz="2400" b="1" dirty="0" err="1"/>
              <a:t>naffar</a:t>
            </a:r>
            <a:r>
              <a:rPr lang="en-US" sz="2400" b="1" dirty="0"/>
              <a:t> </a:t>
            </a:r>
            <a:r>
              <a:rPr lang="en-US" sz="2400" b="1" dirty="0" err="1"/>
              <a:t>awal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590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2743" y="226423"/>
            <a:ext cx="8514217" cy="6592388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err="1"/>
              <a:t>Bagi</a:t>
            </a:r>
            <a:r>
              <a:rPr lang="en-US" sz="2800" b="1" dirty="0"/>
              <a:t> </a:t>
            </a:r>
            <a:r>
              <a:rPr lang="en-US" sz="2800" b="1" dirty="0" err="1"/>
              <a:t>jama’ah</a:t>
            </a:r>
            <a:r>
              <a:rPr lang="en-US" sz="2800" b="1" dirty="0"/>
              <a:t> haji yang </a:t>
            </a:r>
            <a:r>
              <a:rPr lang="en-US" sz="2800" b="1" dirty="0" err="1"/>
              <a:t>masih</a:t>
            </a:r>
            <a:r>
              <a:rPr lang="en-US" sz="2800" b="1" dirty="0"/>
              <a:t> </a:t>
            </a:r>
            <a:r>
              <a:rPr lang="en-US" sz="2800" b="1" dirty="0" err="1"/>
              <a:t>berada</a:t>
            </a:r>
            <a:r>
              <a:rPr lang="en-US" sz="2800" b="1" dirty="0"/>
              <a:t> di Mina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tanggal</a:t>
            </a:r>
            <a:r>
              <a:rPr lang="en-US" sz="2800" b="1" dirty="0"/>
              <a:t> 13 </a:t>
            </a:r>
            <a:r>
              <a:rPr lang="en-US" sz="2800" b="1" dirty="0" err="1"/>
              <a:t>Djulhijjah</a:t>
            </a:r>
            <a:r>
              <a:rPr lang="en-US" sz="2800" b="1" dirty="0"/>
              <a:t> </a:t>
            </a:r>
            <a:r>
              <a:rPr lang="en-US" sz="2800" b="1" dirty="0" err="1"/>
              <a:t>diharuskan</a:t>
            </a:r>
            <a:r>
              <a:rPr lang="en-US" sz="2800" b="1" dirty="0"/>
              <a:t> </a:t>
            </a:r>
            <a:r>
              <a:rPr lang="en-US" sz="2800" b="1" dirty="0" err="1"/>
              <a:t>melontar</a:t>
            </a:r>
            <a:r>
              <a:rPr lang="en-US" sz="2800" b="1" dirty="0"/>
              <a:t> </a:t>
            </a:r>
            <a:r>
              <a:rPr lang="en-US" sz="2800" b="1" dirty="0" err="1"/>
              <a:t>ketiga</a:t>
            </a:r>
            <a:r>
              <a:rPr lang="en-US" sz="2800" b="1" dirty="0"/>
              <a:t> </a:t>
            </a:r>
            <a:r>
              <a:rPr lang="en-US" sz="2800" b="1" dirty="0" err="1"/>
              <a:t>jumroh</a:t>
            </a:r>
            <a:r>
              <a:rPr lang="en-US" sz="2800" b="1" dirty="0"/>
              <a:t> </a:t>
            </a:r>
            <a:r>
              <a:rPr lang="en-US" sz="2800" b="1" dirty="0" err="1"/>
              <a:t>itu</a:t>
            </a:r>
            <a:r>
              <a:rPr lang="en-US" sz="2800" b="1" dirty="0"/>
              <a:t> </a:t>
            </a:r>
            <a:r>
              <a:rPr lang="en-US" sz="2800" b="1" dirty="0" err="1"/>
              <a:t>lagi</a:t>
            </a:r>
            <a:r>
              <a:rPr lang="en-US" sz="2800" b="1" dirty="0"/>
              <a:t>, </a:t>
            </a:r>
            <a:r>
              <a:rPr lang="en-US" sz="2800" b="1" dirty="0" err="1"/>
              <a:t>lalu</a:t>
            </a:r>
            <a:r>
              <a:rPr lang="en-US" sz="2800" b="1" dirty="0"/>
              <a:t> </a:t>
            </a:r>
            <a:r>
              <a:rPr lang="en-US" sz="2800" b="1" dirty="0" err="1"/>
              <a:t>kembali</a:t>
            </a:r>
            <a:r>
              <a:rPr lang="en-US" sz="2800" b="1" dirty="0"/>
              <a:t> </a:t>
            </a:r>
            <a:r>
              <a:rPr lang="en-US" sz="2800" b="1" dirty="0" err="1"/>
              <a:t>ke</a:t>
            </a:r>
            <a:r>
              <a:rPr lang="en-US" sz="2800" b="1" dirty="0"/>
              <a:t> </a:t>
            </a:r>
            <a:r>
              <a:rPr lang="en-US" sz="2800" b="1" dirty="0" err="1"/>
              <a:t>Mekkah</a:t>
            </a:r>
            <a:r>
              <a:rPr lang="en-US" sz="2800" b="1" dirty="0"/>
              <a:t>. </a:t>
            </a:r>
            <a:r>
              <a:rPr lang="en-US" sz="2800" b="1" dirty="0" err="1"/>
              <a:t>itulah</a:t>
            </a:r>
            <a:r>
              <a:rPr lang="en-US" sz="2800" b="1" dirty="0"/>
              <a:t> yang </a:t>
            </a:r>
            <a:r>
              <a:rPr lang="en-US" sz="2800" b="1" dirty="0" err="1"/>
              <a:t>dinamakan</a:t>
            </a:r>
            <a:r>
              <a:rPr lang="en-US" sz="2800" b="1" dirty="0"/>
              <a:t> </a:t>
            </a:r>
            <a:r>
              <a:rPr lang="en-US" sz="2800" b="1" dirty="0" err="1"/>
              <a:t>naffar</a:t>
            </a:r>
            <a:r>
              <a:rPr lang="en-US" sz="2800" b="1" dirty="0"/>
              <a:t> </a:t>
            </a:r>
            <a:r>
              <a:rPr lang="en-US" sz="2800" b="1" dirty="0" err="1"/>
              <a:t>Tsani</a:t>
            </a:r>
            <a:r>
              <a:rPr lang="en-US" sz="2800" b="1" dirty="0"/>
              <a:t>.</a:t>
            </a:r>
          </a:p>
          <a:p>
            <a:pPr lvl="0" algn="just"/>
            <a:r>
              <a:rPr lang="en-US" sz="2800" b="1" dirty="0" err="1" smtClean="0"/>
              <a:t>Bagi</a:t>
            </a:r>
            <a:r>
              <a:rPr lang="en-US" sz="2800" b="1" dirty="0" smtClean="0"/>
              <a:t> </a:t>
            </a:r>
            <a:r>
              <a:rPr lang="en-US" sz="2800" b="1" dirty="0" err="1"/>
              <a:t>jama’ah</a:t>
            </a:r>
            <a:r>
              <a:rPr lang="en-US" sz="2800" b="1" dirty="0"/>
              <a:t> haji yang </a:t>
            </a:r>
            <a:r>
              <a:rPr lang="en-US" sz="2800" b="1" dirty="0" err="1"/>
              <a:t>belum</a:t>
            </a:r>
            <a:r>
              <a:rPr lang="en-US" sz="2800" b="1" dirty="0"/>
              <a:t> </a:t>
            </a:r>
            <a:r>
              <a:rPr lang="en-US" sz="2800" b="1" dirty="0" err="1"/>
              <a:t>membayar</a:t>
            </a:r>
            <a:r>
              <a:rPr lang="en-US" sz="2800" b="1" dirty="0"/>
              <a:t> dam </a:t>
            </a:r>
            <a:r>
              <a:rPr lang="en-US" sz="2800" b="1" dirty="0" err="1"/>
              <a:t>harus</a:t>
            </a:r>
            <a:r>
              <a:rPr lang="en-US" sz="2800" b="1" dirty="0"/>
              <a:t> </a:t>
            </a:r>
            <a:r>
              <a:rPr lang="en-US" sz="2800" b="1" dirty="0" err="1"/>
              <a:t>menunaikannya</a:t>
            </a:r>
            <a:r>
              <a:rPr lang="en-US" sz="2800" b="1" dirty="0"/>
              <a:t> </a:t>
            </a:r>
            <a:r>
              <a:rPr lang="en-US" sz="2800" b="1" dirty="0" err="1"/>
              <a:t>disini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bagi</a:t>
            </a:r>
            <a:r>
              <a:rPr lang="en-US" sz="2800" b="1" dirty="0"/>
              <a:t> yang </a:t>
            </a:r>
            <a:r>
              <a:rPr lang="en-US" sz="2800" b="1" dirty="0" err="1"/>
              <a:t>mampu</a:t>
            </a:r>
            <a:r>
              <a:rPr lang="en-US" sz="2800" b="1" dirty="0"/>
              <a:t>, </a:t>
            </a:r>
            <a:r>
              <a:rPr lang="en-US" sz="2800" b="1" dirty="0" err="1"/>
              <a:t>harus</a:t>
            </a:r>
            <a:r>
              <a:rPr lang="en-US" sz="2800" b="1" dirty="0"/>
              <a:t> </a:t>
            </a:r>
            <a:r>
              <a:rPr lang="en-US" sz="2800" b="1" dirty="0" err="1"/>
              <a:t>memotong</a:t>
            </a:r>
            <a:r>
              <a:rPr lang="en-US" sz="2800" b="1" dirty="0"/>
              <a:t> </a:t>
            </a:r>
            <a:r>
              <a:rPr lang="en-US" sz="2800" b="1" dirty="0" err="1"/>
              <a:t>hewan</a:t>
            </a:r>
            <a:r>
              <a:rPr lang="en-US" sz="2800" b="1" dirty="0"/>
              <a:t> </a:t>
            </a:r>
            <a:r>
              <a:rPr lang="en-US" sz="2800" b="1" dirty="0" err="1"/>
              <a:t>qurban</a:t>
            </a:r>
            <a:r>
              <a:rPr lang="en-US" sz="2800" b="1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651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223" y="213360"/>
            <a:ext cx="8617806" cy="691896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Wajib</a:t>
            </a:r>
            <a:r>
              <a:rPr lang="en-US" sz="2400" b="1" dirty="0">
                <a:solidFill>
                  <a:srgbClr val="FF0000"/>
                </a:solidFill>
              </a:rPr>
              <a:t> Haji</a:t>
            </a:r>
          </a:p>
          <a:p>
            <a:pPr marL="0" indent="0" algn="just">
              <a:buNone/>
            </a:pPr>
            <a:r>
              <a:rPr lang="en-US" sz="2400" b="1" dirty="0" err="1"/>
              <a:t>Wajib</a:t>
            </a:r>
            <a:r>
              <a:rPr lang="en-US" sz="2400" b="1" dirty="0"/>
              <a:t> haji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rangkaian</a:t>
            </a:r>
            <a:r>
              <a:rPr lang="en-US" sz="2400" b="1" dirty="0"/>
              <a:t> </a:t>
            </a:r>
            <a:r>
              <a:rPr lang="en-US" sz="2400" b="1" dirty="0" err="1"/>
              <a:t>amalan</a:t>
            </a:r>
            <a:r>
              <a:rPr lang="en-US" sz="2400" b="1" dirty="0"/>
              <a:t> yang </a:t>
            </a:r>
            <a:r>
              <a:rPr lang="en-US" sz="2400" b="1" dirty="0" err="1"/>
              <a:t>harus</a:t>
            </a:r>
            <a:r>
              <a:rPr lang="en-US" sz="2400" b="1" dirty="0"/>
              <a:t> </a:t>
            </a:r>
            <a:r>
              <a:rPr lang="en-US" sz="2400" b="1" dirty="0" err="1"/>
              <a:t>dikerjakan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haji. </a:t>
            </a:r>
            <a:r>
              <a:rPr lang="en-US" sz="2400" b="1" dirty="0" err="1"/>
              <a:t>Kalau</a:t>
            </a:r>
            <a:r>
              <a:rPr lang="en-US" sz="2400" b="1" dirty="0"/>
              <a:t> </a:t>
            </a:r>
            <a:r>
              <a:rPr lang="en-US" sz="2400" b="1" dirty="0" err="1"/>
              <a:t>salah</a:t>
            </a:r>
            <a:r>
              <a:rPr lang="en-US" sz="2400" b="1" dirty="0"/>
              <a:t> </a:t>
            </a:r>
            <a:r>
              <a:rPr lang="en-US" sz="2400" b="1" dirty="0" err="1"/>
              <a:t>satu</a:t>
            </a:r>
            <a:r>
              <a:rPr lang="en-US" sz="2400" b="1" dirty="0"/>
              <a:t> </a:t>
            </a:r>
            <a:r>
              <a:rPr lang="en-US" sz="2400" b="1" dirty="0" err="1"/>
              <a:t>amalan</a:t>
            </a:r>
            <a:r>
              <a:rPr lang="en-US" sz="2400" b="1" dirty="0"/>
              <a:t> </a:t>
            </a:r>
            <a:r>
              <a:rPr lang="en-US" sz="2400" b="1" dirty="0" err="1"/>
              <a:t>tersebut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dikerjakan</a:t>
            </a:r>
            <a:r>
              <a:rPr lang="en-US" sz="2400" b="1" dirty="0"/>
              <a:t> </a:t>
            </a:r>
            <a:r>
              <a:rPr lang="en-US" sz="2400" b="1" dirty="0" err="1"/>
              <a:t>ibadahnya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tetap</a:t>
            </a:r>
            <a:r>
              <a:rPr lang="en-US" sz="2400" b="1" dirty="0"/>
              <a:t> </a:t>
            </a:r>
            <a:r>
              <a:rPr lang="en-US" sz="2400" b="1" dirty="0" err="1"/>
              <a:t>sah</a:t>
            </a:r>
            <a:r>
              <a:rPr lang="en-US" sz="2400" b="1" dirty="0"/>
              <a:t> </a:t>
            </a:r>
            <a:r>
              <a:rPr lang="en-US" sz="2400" b="1" dirty="0" err="1"/>
              <a:t>tapi</a:t>
            </a:r>
            <a:r>
              <a:rPr lang="en-US" sz="2400" b="1" dirty="0"/>
              <a:t> </a:t>
            </a:r>
            <a:r>
              <a:rPr lang="en-US" sz="2400" b="1" dirty="0" err="1"/>
              <a:t>harus</a:t>
            </a:r>
            <a:r>
              <a:rPr lang="en-US" sz="2400" b="1" dirty="0"/>
              <a:t> </a:t>
            </a:r>
            <a:r>
              <a:rPr lang="en-US" sz="2400" b="1" dirty="0" err="1"/>
              <a:t>membayar</a:t>
            </a:r>
            <a:r>
              <a:rPr lang="en-US" sz="2400" b="1" dirty="0"/>
              <a:t> </a:t>
            </a:r>
            <a:r>
              <a:rPr lang="en-US" sz="2400" b="1" i="1" dirty="0" smtClean="0"/>
              <a:t>dam / </a:t>
            </a:r>
            <a:r>
              <a:rPr lang="en-US" sz="2400" b="1" i="1" dirty="0" err="1" smtClean="0"/>
              <a:t>denda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pPr marL="0" indent="0" algn="just">
              <a:buNone/>
            </a:pPr>
            <a:r>
              <a:rPr lang="en-US" sz="2400" b="1" dirty="0" err="1"/>
              <a:t>Namun</a:t>
            </a:r>
            <a:r>
              <a:rPr lang="en-US" sz="2400" b="1" dirty="0"/>
              <a:t>, </a:t>
            </a:r>
            <a:r>
              <a:rPr lang="en-US" sz="2400" b="1" dirty="0" err="1"/>
              <a:t>kalau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orang yang </a:t>
            </a:r>
            <a:r>
              <a:rPr lang="en-US" sz="2400" b="1" dirty="0" err="1"/>
              <a:t>sengaja</a:t>
            </a:r>
            <a:r>
              <a:rPr lang="en-US" sz="2400" b="1" dirty="0"/>
              <a:t> </a:t>
            </a:r>
            <a:r>
              <a:rPr lang="en-US" sz="2400" b="1" dirty="0" err="1"/>
              <a:t>meninggalkan</a:t>
            </a:r>
            <a:r>
              <a:rPr lang="en-US" sz="2400" b="1" dirty="0"/>
              <a:t> </a:t>
            </a:r>
            <a:r>
              <a:rPr lang="en-US" sz="2400" b="1" dirty="0" err="1"/>
              <a:t>salah</a:t>
            </a:r>
            <a:r>
              <a:rPr lang="en-US" sz="2400" b="1" dirty="0"/>
              <a:t> </a:t>
            </a:r>
            <a:r>
              <a:rPr lang="en-US" sz="2400" b="1" dirty="0" err="1"/>
              <a:t>satu</a:t>
            </a:r>
            <a:r>
              <a:rPr lang="en-US" sz="2400" b="1" dirty="0"/>
              <a:t> </a:t>
            </a:r>
            <a:r>
              <a:rPr lang="en-US" sz="2400" b="1" dirty="0" err="1"/>
              <a:t>rangkaian</a:t>
            </a:r>
            <a:r>
              <a:rPr lang="en-US" sz="2400" b="1" dirty="0"/>
              <a:t> </a:t>
            </a:r>
            <a:r>
              <a:rPr lang="en-US" sz="2400" b="1" dirty="0" err="1"/>
              <a:t>amalan</a:t>
            </a:r>
            <a:r>
              <a:rPr lang="en-US" sz="2400" b="1" dirty="0"/>
              <a:t> </a:t>
            </a:r>
            <a:r>
              <a:rPr lang="en-US" sz="2400" b="1" dirty="0" err="1"/>
              <a:t>tersebut</a:t>
            </a:r>
            <a:r>
              <a:rPr lang="en-US" sz="2400" b="1" dirty="0"/>
              <a:t> </a:t>
            </a:r>
            <a:r>
              <a:rPr lang="en-US" sz="2400" b="1" dirty="0" err="1"/>
              <a:t>tanpa</a:t>
            </a:r>
            <a:r>
              <a:rPr lang="en-US" sz="2400" b="1" dirty="0"/>
              <a:t> </a:t>
            </a:r>
            <a:r>
              <a:rPr lang="en-US" sz="2400" b="1" dirty="0" err="1"/>
              <a:t>adanya</a:t>
            </a:r>
            <a:r>
              <a:rPr lang="en-US" sz="2400" b="1" dirty="0"/>
              <a:t> </a:t>
            </a:r>
            <a:r>
              <a:rPr lang="en-US" sz="2400" b="1" dirty="0" err="1"/>
              <a:t>uzur</a:t>
            </a:r>
            <a:r>
              <a:rPr lang="en-US" sz="2400" b="1" dirty="0"/>
              <a:t> </a:t>
            </a:r>
            <a:r>
              <a:rPr lang="en-US" sz="2400" b="1" dirty="0" err="1"/>
              <a:t>syar’i</a:t>
            </a:r>
            <a:r>
              <a:rPr lang="en-US" sz="2400" b="1" dirty="0"/>
              <a:t> </a:t>
            </a:r>
            <a:r>
              <a:rPr lang="en-US" sz="2400" b="1" dirty="0" err="1"/>
              <a:t>jatuhnya</a:t>
            </a:r>
            <a:r>
              <a:rPr lang="en-US" sz="2400" b="1" dirty="0"/>
              <a:t>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berdosa</a:t>
            </a:r>
            <a:r>
              <a:rPr lang="en-US" sz="2400" b="1" dirty="0"/>
              <a:t>.</a:t>
            </a:r>
          </a:p>
          <a:p>
            <a:pPr algn="just"/>
            <a:r>
              <a:rPr lang="en-US" sz="2400" b="1" dirty="0"/>
              <a:t>Nah, </a:t>
            </a:r>
            <a:r>
              <a:rPr lang="en-US" sz="2400" b="1" dirty="0" err="1"/>
              <a:t>berikut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</a:t>
            </a:r>
            <a:r>
              <a:rPr lang="en-US" sz="2400" b="1" dirty="0" err="1"/>
              <a:t>wajib</a:t>
            </a:r>
            <a:r>
              <a:rPr lang="en-US" sz="2400" b="1" dirty="0"/>
              <a:t> haji yang </a:t>
            </a:r>
            <a:r>
              <a:rPr lang="en-US" sz="2400" b="1" dirty="0" err="1"/>
              <a:t>perlu</a:t>
            </a:r>
            <a:r>
              <a:rPr lang="en-US" sz="2400" b="1" dirty="0"/>
              <a:t> </a:t>
            </a:r>
            <a:r>
              <a:rPr lang="en-US" sz="2400" b="1" dirty="0" err="1"/>
              <a:t>kamu</a:t>
            </a:r>
            <a:r>
              <a:rPr lang="en-US" sz="2400" b="1" dirty="0"/>
              <a:t> </a:t>
            </a:r>
            <a:r>
              <a:rPr lang="en-US" sz="2400" b="1" dirty="0" err="1"/>
              <a:t>perhatikan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baik</a:t>
            </a:r>
            <a:r>
              <a:rPr lang="en-US" sz="2400" b="1" dirty="0"/>
              <a:t>. 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lvl="0" algn="just"/>
            <a:r>
              <a:rPr lang="en-US" sz="2400" b="1" dirty="0"/>
              <a:t>Ihram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niat</a:t>
            </a:r>
            <a:r>
              <a:rPr lang="en-US" sz="2400" b="1" dirty="0"/>
              <a:t> </a:t>
            </a:r>
            <a:r>
              <a:rPr lang="en-US" sz="2400" b="1" dirty="0" err="1"/>
              <a:t>berhaji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Miqat</a:t>
            </a:r>
            <a:r>
              <a:rPr lang="en-US" sz="2400" b="1" dirty="0"/>
              <a:t>;</a:t>
            </a:r>
          </a:p>
          <a:p>
            <a:pPr lvl="0" algn="just"/>
            <a:r>
              <a:rPr lang="en-US" sz="2400" b="1" dirty="0" err="1"/>
              <a:t>Mabit</a:t>
            </a:r>
            <a:r>
              <a:rPr lang="en-US" sz="2400" b="1" dirty="0"/>
              <a:t> di </a:t>
            </a:r>
            <a:r>
              <a:rPr lang="en-US" sz="2400" b="1" dirty="0" err="1" smtClean="0"/>
              <a:t>Muzdalifah</a:t>
            </a:r>
            <a:r>
              <a:rPr lang="en-US" sz="2400" b="1" dirty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Mina</a:t>
            </a:r>
            <a:endParaRPr lang="en-US" sz="2400" b="1" dirty="0"/>
          </a:p>
          <a:p>
            <a:pPr lvl="0" algn="just"/>
            <a:r>
              <a:rPr lang="en-US" sz="2400" b="1" dirty="0" err="1"/>
              <a:t>Melontar</a:t>
            </a:r>
            <a:r>
              <a:rPr lang="en-US" sz="2400" b="1" dirty="0"/>
              <a:t> </a:t>
            </a:r>
            <a:r>
              <a:rPr lang="en-US" sz="2400" b="1" dirty="0" err="1"/>
              <a:t>Jamrah</a:t>
            </a:r>
            <a:r>
              <a:rPr lang="en-US" sz="2400" b="1" dirty="0"/>
              <a:t> </a:t>
            </a:r>
            <a:r>
              <a:rPr lang="en-US" sz="2400" b="1" dirty="0" err="1"/>
              <a:t>Ula</a:t>
            </a:r>
            <a:r>
              <a:rPr lang="en-US" sz="2400" b="1" dirty="0"/>
              <a:t>, </a:t>
            </a:r>
            <a:r>
              <a:rPr lang="en-US" sz="2400" b="1" dirty="0" err="1"/>
              <a:t>Wusta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Aqabah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endParaRPr lang="en-US" sz="2400" b="1" dirty="0"/>
          </a:p>
          <a:p>
            <a:pPr lvl="0" algn="just"/>
            <a:r>
              <a:rPr lang="en-US" sz="2400" b="1" dirty="0" err="1"/>
              <a:t>Tawaf</a:t>
            </a:r>
            <a:r>
              <a:rPr lang="en-US" sz="2400" b="1" dirty="0"/>
              <a:t> </a:t>
            </a:r>
            <a:r>
              <a:rPr lang="en-US" sz="2400" b="1" dirty="0" err="1"/>
              <a:t>wada</a:t>
            </a:r>
            <a:r>
              <a:rPr lang="en-US" sz="2400" b="1" dirty="0"/>
              <a:t> (</a:t>
            </a:r>
            <a:r>
              <a:rPr lang="en-US" sz="2400" b="1" dirty="0" err="1"/>
              <a:t>bagi</a:t>
            </a:r>
            <a:r>
              <a:rPr lang="en-US" sz="2400" b="1" dirty="0"/>
              <a:t> yang </a:t>
            </a:r>
            <a:r>
              <a:rPr lang="en-US" sz="2400" b="1" dirty="0" err="1"/>
              <a:t>akan</a:t>
            </a:r>
            <a:r>
              <a:rPr lang="en-US" sz="2400" b="1" dirty="0"/>
              <a:t> </a:t>
            </a:r>
            <a:r>
              <a:rPr lang="en-US" sz="2400" b="1" dirty="0" err="1"/>
              <a:t>meninggalkan</a:t>
            </a:r>
            <a:r>
              <a:rPr lang="en-US" sz="2400" b="1" dirty="0"/>
              <a:t> Makkah</a:t>
            </a:r>
            <a:r>
              <a:rPr lang="en-US" sz="2400" b="1" dirty="0" smtClean="0"/>
              <a:t>).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1156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440" y="161108"/>
            <a:ext cx="8592594" cy="6579325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Perbedaan</a:t>
            </a:r>
            <a:r>
              <a:rPr lang="en-US" sz="2400" b="1" dirty="0">
                <a:solidFill>
                  <a:srgbClr val="FF0000"/>
                </a:solidFill>
              </a:rPr>
              <a:t> Haji 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Umroh</a:t>
            </a:r>
            <a:endParaRPr lang="en-US" sz="2400" b="1" dirty="0">
              <a:solidFill>
                <a:srgbClr val="FF0000"/>
              </a:solidFill>
            </a:endParaRPr>
          </a:p>
          <a:p>
            <a:pPr algn="just"/>
            <a:r>
              <a:rPr lang="en-US" sz="2400" b="1" dirty="0" err="1"/>
              <a:t>Perbedaan</a:t>
            </a:r>
            <a:r>
              <a:rPr lang="en-US" sz="2400" b="1" dirty="0"/>
              <a:t> </a:t>
            </a:r>
            <a:r>
              <a:rPr lang="en-US" sz="2400" b="1" dirty="0" err="1"/>
              <a:t>pertama</a:t>
            </a:r>
            <a:r>
              <a:rPr lang="en-US" sz="2400" b="1" dirty="0"/>
              <a:t> </a:t>
            </a:r>
            <a:r>
              <a:rPr lang="en-US" sz="2400" b="1" dirty="0" err="1"/>
              <a:t>dilihat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hukumnya</a:t>
            </a:r>
            <a:r>
              <a:rPr lang="en-US" sz="2400" b="1" dirty="0"/>
              <a:t>. </a:t>
            </a:r>
            <a:r>
              <a:rPr lang="en-US" sz="2400" b="1" dirty="0" err="1"/>
              <a:t>Hukum</a:t>
            </a:r>
            <a:r>
              <a:rPr lang="en-US" sz="2400" b="1" dirty="0"/>
              <a:t> haji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wajib</a:t>
            </a:r>
            <a:r>
              <a:rPr lang="en-US" sz="2400" b="1" dirty="0"/>
              <a:t> </a:t>
            </a:r>
            <a:r>
              <a:rPr lang="en-US" sz="2400" b="1" dirty="0" err="1"/>
              <a:t>sedangkan</a:t>
            </a:r>
            <a:r>
              <a:rPr lang="en-US" sz="2400" b="1" dirty="0"/>
              <a:t> </a:t>
            </a:r>
            <a:r>
              <a:rPr lang="en-US" sz="2400" b="1" dirty="0" err="1"/>
              <a:t>rukun</a:t>
            </a:r>
            <a:r>
              <a:rPr lang="en-US" sz="2400" b="1" dirty="0"/>
              <a:t> </a:t>
            </a:r>
            <a:r>
              <a:rPr lang="en-US" sz="2400" b="1" dirty="0" err="1"/>
              <a:t>umroh</a:t>
            </a:r>
            <a:r>
              <a:rPr lang="en-US" sz="2400" b="1" dirty="0"/>
              <a:t> </a:t>
            </a:r>
            <a:r>
              <a:rPr lang="en-US" sz="2400" b="1" dirty="0" err="1"/>
              <a:t>sunnah</a:t>
            </a:r>
            <a:r>
              <a:rPr lang="en-US" sz="2400" b="1" dirty="0"/>
              <a:t>. </a:t>
            </a:r>
            <a:r>
              <a:rPr lang="en-US" sz="2400" b="1" dirty="0" err="1"/>
              <a:t>Namun</a:t>
            </a:r>
            <a:r>
              <a:rPr lang="en-US" sz="2400" b="1" dirty="0"/>
              <a:t>, </a:t>
            </a:r>
            <a:r>
              <a:rPr lang="en-US" sz="2400" b="1" dirty="0" err="1"/>
              <a:t>hal</a:t>
            </a:r>
            <a:r>
              <a:rPr lang="en-US" sz="2400" b="1" dirty="0"/>
              <a:t> </a:t>
            </a:r>
            <a:r>
              <a:rPr lang="en-US" sz="2400" b="1" dirty="0" err="1"/>
              <a:t>mengenai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umroh</a:t>
            </a:r>
            <a:r>
              <a:rPr lang="en-US" sz="2400" b="1" dirty="0"/>
              <a:t> </a:t>
            </a:r>
            <a:r>
              <a:rPr lang="en-US" sz="2400" b="1" dirty="0" err="1"/>
              <a:t>masih</a:t>
            </a:r>
            <a:r>
              <a:rPr lang="en-US" sz="2400" b="1" dirty="0"/>
              <a:t> </a:t>
            </a:r>
            <a:r>
              <a:rPr lang="en-US" sz="2400" b="1" dirty="0" err="1"/>
              <a:t>diperdebatkan</a:t>
            </a:r>
            <a:r>
              <a:rPr lang="en-US" sz="2400" b="1" dirty="0"/>
              <a:t>.</a:t>
            </a:r>
          </a:p>
          <a:p>
            <a:pPr algn="just"/>
            <a:r>
              <a:rPr lang="en-US" sz="2400" b="1" dirty="0" err="1"/>
              <a:t>Perbedaan</a:t>
            </a:r>
            <a:r>
              <a:rPr lang="en-US" sz="2400" b="1" dirty="0"/>
              <a:t> </a:t>
            </a:r>
            <a:r>
              <a:rPr lang="en-US" sz="2400" b="1" dirty="0" err="1"/>
              <a:t>kedua</a:t>
            </a:r>
            <a:r>
              <a:rPr lang="en-US" sz="2400" b="1" dirty="0"/>
              <a:t> </a:t>
            </a:r>
            <a:r>
              <a:rPr lang="en-US" sz="2400" b="1" dirty="0" err="1"/>
              <a:t>dilihat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rukunnya</a:t>
            </a:r>
            <a:r>
              <a:rPr lang="en-US" sz="2400" b="1" dirty="0"/>
              <a:t>. </a:t>
            </a:r>
            <a:r>
              <a:rPr lang="en-US" sz="2400" b="1" dirty="0" err="1"/>
              <a:t>Rukun</a:t>
            </a:r>
            <a:r>
              <a:rPr lang="en-US" sz="2400" b="1" dirty="0"/>
              <a:t> haji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enam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ihram, </a:t>
            </a:r>
            <a:r>
              <a:rPr lang="en-US" sz="2400" b="1" dirty="0" err="1"/>
              <a:t>wukuf</a:t>
            </a:r>
            <a:r>
              <a:rPr lang="en-US" sz="2400" b="1" dirty="0"/>
              <a:t> di </a:t>
            </a:r>
            <a:r>
              <a:rPr lang="en-US" sz="2400" b="1" dirty="0" err="1"/>
              <a:t>Arafah</a:t>
            </a:r>
            <a:r>
              <a:rPr lang="en-US" sz="2400" b="1" dirty="0"/>
              <a:t>, </a:t>
            </a:r>
            <a:r>
              <a:rPr lang="en-US" sz="2400" b="1" dirty="0" err="1"/>
              <a:t>tawaf</a:t>
            </a:r>
            <a:r>
              <a:rPr lang="en-US" sz="2400" b="1" dirty="0"/>
              <a:t>, </a:t>
            </a:r>
            <a:r>
              <a:rPr lang="en-US" sz="2400" b="1" dirty="0" err="1"/>
              <a:t>sa’i</a:t>
            </a:r>
            <a:r>
              <a:rPr lang="en-US" sz="2400" b="1" dirty="0"/>
              <a:t>, </a:t>
            </a:r>
            <a:r>
              <a:rPr lang="en-US" sz="2400" b="1" dirty="0" err="1"/>
              <a:t>tahallul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tertib</a:t>
            </a:r>
            <a:r>
              <a:rPr lang="en-US" sz="2400" b="1" dirty="0"/>
              <a:t>. </a:t>
            </a:r>
            <a:r>
              <a:rPr lang="en-US" sz="2400" b="1" dirty="0" err="1"/>
              <a:t>Sedangkan</a:t>
            </a:r>
            <a:r>
              <a:rPr lang="en-US" sz="2400" b="1" dirty="0"/>
              <a:t> </a:t>
            </a:r>
            <a:r>
              <a:rPr lang="en-US" sz="2400" b="1" dirty="0" err="1"/>
              <a:t>rukun</a:t>
            </a:r>
            <a:r>
              <a:rPr lang="en-US" sz="2400" b="1" dirty="0"/>
              <a:t> </a:t>
            </a:r>
            <a:r>
              <a:rPr lang="en-US" sz="2400" b="1" dirty="0" err="1"/>
              <a:t>umroh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lima, </a:t>
            </a:r>
            <a:r>
              <a:rPr lang="en-US" sz="2400" b="1" dirty="0" err="1"/>
              <a:t>yaitu</a:t>
            </a:r>
            <a:r>
              <a:rPr lang="en-US" sz="2400" b="1" dirty="0"/>
              <a:t> ihram, </a:t>
            </a:r>
            <a:r>
              <a:rPr lang="en-US" sz="2400" b="1" dirty="0" err="1"/>
              <a:t>tawaf</a:t>
            </a:r>
            <a:r>
              <a:rPr lang="en-US" sz="2400" b="1" dirty="0"/>
              <a:t>, </a:t>
            </a:r>
            <a:r>
              <a:rPr lang="en-US" sz="2400" b="1" dirty="0" err="1"/>
              <a:t>sa’i</a:t>
            </a:r>
            <a:r>
              <a:rPr lang="en-US" sz="2400" b="1" dirty="0"/>
              <a:t>, </a:t>
            </a:r>
            <a:r>
              <a:rPr lang="en-US" sz="2400" b="1" dirty="0" err="1"/>
              <a:t>tahallul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tertib</a:t>
            </a:r>
            <a:r>
              <a:rPr lang="en-US" sz="2400" b="1" dirty="0"/>
              <a:t>.</a:t>
            </a:r>
          </a:p>
          <a:p>
            <a:pPr algn="just"/>
            <a:r>
              <a:rPr lang="en-US" sz="2400" b="1" dirty="0"/>
              <a:t> </a:t>
            </a:r>
            <a:r>
              <a:rPr lang="en-US" sz="2400" b="1" dirty="0" err="1"/>
              <a:t>Perbedaan</a:t>
            </a:r>
            <a:r>
              <a:rPr lang="en-US" sz="2400" b="1" dirty="0"/>
              <a:t> </a:t>
            </a:r>
            <a:r>
              <a:rPr lang="en-US" sz="2400" b="1" dirty="0" err="1"/>
              <a:t>ketiga</a:t>
            </a:r>
            <a:r>
              <a:rPr lang="en-US" sz="2400" b="1" dirty="0"/>
              <a:t> </a:t>
            </a:r>
            <a:r>
              <a:rPr lang="en-US" sz="2400" b="1" dirty="0" err="1"/>
              <a:t>dilihat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pelaksanaannya</a:t>
            </a:r>
            <a:r>
              <a:rPr lang="en-US" sz="2400" b="1" dirty="0"/>
              <a:t>. </a:t>
            </a:r>
            <a:r>
              <a:rPr lang="en-US" sz="2400" b="1" dirty="0" err="1"/>
              <a:t>Jadi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pelaksanaan</a:t>
            </a:r>
            <a:r>
              <a:rPr lang="en-US" sz="2400" b="1" dirty="0"/>
              <a:t> haji </a:t>
            </a:r>
            <a:r>
              <a:rPr lang="en-US" sz="2400" b="1" dirty="0" err="1"/>
              <a:t>itu</a:t>
            </a:r>
            <a:r>
              <a:rPr lang="en-US" sz="2400" b="1" dirty="0"/>
              <a:t> </a:t>
            </a:r>
            <a:r>
              <a:rPr lang="en-US" sz="2400" b="1" dirty="0" err="1"/>
              <a:t>sangat</a:t>
            </a:r>
            <a:r>
              <a:rPr lang="en-US" sz="2400" b="1" dirty="0"/>
              <a:t> </a:t>
            </a:r>
            <a:r>
              <a:rPr lang="en-US" sz="2400" b="1" dirty="0" err="1"/>
              <a:t>terbatas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bulan</a:t>
            </a:r>
            <a:r>
              <a:rPr lang="en-US" sz="2400" b="1" dirty="0"/>
              <a:t> </a:t>
            </a:r>
            <a:r>
              <a:rPr lang="en-US" sz="2400" b="1" dirty="0" err="1"/>
              <a:t>Syawal</a:t>
            </a:r>
            <a:r>
              <a:rPr lang="en-US" sz="2400" b="1" dirty="0"/>
              <a:t> </a:t>
            </a:r>
            <a:r>
              <a:rPr lang="en-US" sz="2400" b="1" dirty="0" err="1"/>
              <a:t>sampai</a:t>
            </a:r>
            <a:r>
              <a:rPr lang="en-US" sz="2400" b="1" dirty="0"/>
              <a:t> </a:t>
            </a:r>
            <a:r>
              <a:rPr lang="en-US" sz="2400" b="1" dirty="0" err="1"/>
              <a:t>Dzulhijjah</a:t>
            </a:r>
            <a:r>
              <a:rPr lang="en-US" sz="2400" b="1" dirty="0"/>
              <a:t>. </a:t>
            </a:r>
            <a:r>
              <a:rPr lang="en-US" sz="2400" b="1" dirty="0" err="1"/>
              <a:t>Sementara</a:t>
            </a:r>
            <a:r>
              <a:rPr lang="en-US" sz="2400" b="1" dirty="0"/>
              <a:t>, </a:t>
            </a:r>
            <a:r>
              <a:rPr lang="en-US" sz="2400" b="1" dirty="0" err="1"/>
              <a:t>ibadah</a:t>
            </a:r>
            <a:r>
              <a:rPr lang="en-US" sz="2400" b="1" dirty="0"/>
              <a:t> </a:t>
            </a:r>
            <a:r>
              <a:rPr lang="en-US" sz="2400" b="1" dirty="0" err="1"/>
              <a:t>umroh</a:t>
            </a:r>
            <a:r>
              <a:rPr lang="en-US" sz="2400" b="1" dirty="0"/>
              <a:t> </a:t>
            </a:r>
            <a:r>
              <a:rPr lang="en-US" sz="2400" b="1" dirty="0" err="1"/>
              <a:t>waktunya</a:t>
            </a:r>
            <a:r>
              <a:rPr lang="en-US" sz="2400" b="1" dirty="0"/>
              <a:t> </a:t>
            </a:r>
            <a:r>
              <a:rPr lang="en-US" sz="2400" b="1" dirty="0" err="1"/>
              <a:t>bebas</a:t>
            </a:r>
            <a:r>
              <a:rPr lang="en-US" sz="2400" b="1" dirty="0"/>
              <a:t> alias </a:t>
            </a:r>
            <a:r>
              <a:rPr lang="en-US" sz="2400" b="1" dirty="0" err="1"/>
              <a:t>bisa</a:t>
            </a:r>
            <a:r>
              <a:rPr lang="en-US" sz="2400" b="1" dirty="0"/>
              <a:t> </a:t>
            </a:r>
            <a:r>
              <a:rPr lang="en-US" sz="2400" b="1" dirty="0" err="1"/>
              <a:t>dilakukan</a:t>
            </a:r>
            <a:r>
              <a:rPr lang="en-US" sz="2400" b="1" dirty="0"/>
              <a:t> </a:t>
            </a:r>
            <a:r>
              <a:rPr lang="en-US" sz="2400" b="1" dirty="0" err="1"/>
              <a:t>kapan</a:t>
            </a:r>
            <a:r>
              <a:rPr lang="en-US" sz="2400" b="1" dirty="0"/>
              <a:t> </a:t>
            </a:r>
            <a:r>
              <a:rPr lang="en-US" sz="2400" b="1" dirty="0" err="1"/>
              <a:t>saja</a:t>
            </a:r>
            <a:r>
              <a:rPr lang="en-US" sz="2400" b="1" dirty="0"/>
              <a:t>. </a:t>
            </a:r>
            <a:r>
              <a:rPr lang="en-US" sz="2400" b="1" dirty="0" err="1"/>
              <a:t>Sebab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memiliki</a:t>
            </a:r>
            <a:r>
              <a:rPr lang="en-US" sz="2400" b="1" dirty="0"/>
              <a:t> </a:t>
            </a:r>
            <a:r>
              <a:rPr lang="en-US" sz="2400" b="1" dirty="0" err="1"/>
              <a:t>batasan</a:t>
            </a:r>
            <a:r>
              <a:rPr lang="en-US" sz="2400" b="1" dirty="0"/>
              <a:t> </a:t>
            </a:r>
            <a:r>
              <a:rPr lang="en-US" sz="2400" b="1" dirty="0" err="1" smtClean="0"/>
              <a:t>waktu</a:t>
            </a:r>
            <a:r>
              <a:rPr lang="en-US" sz="2400" b="1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77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67" y="108856"/>
            <a:ext cx="7456124" cy="6749143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/>
              <a:t>Perbedaan</a:t>
            </a:r>
            <a:r>
              <a:rPr lang="en-US" sz="2400" b="1" dirty="0"/>
              <a:t> </a:t>
            </a:r>
            <a:r>
              <a:rPr lang="en-US" sz="2400" b="1" dirty="0" err="1"/>
              <a:t>keempat</a:t>
            </a:r>
            <a:r>
              <a:rPr lang="en-US" sz="2400" b="1" dirty="0"/>
              <a:t> </a:t>
            </a:r>
            <a:r>
              <a:rPr lang="en-US" sz="2400" b="1" dirty="0" err="1"/>
              <a:t>dilihat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kewajibannya</a:t>
            </a:r>
            <a:r>
              <a:rPr lang="en-US" sz="2400" b="1" dirty="0"/>
              <a:t>. </a:t>
            </a:r>
            <a:r>
              <a:rPr lang="en-US" sz="2400" b="1" dirty="0" err="1"/>
              <a:t>Kewajiban</a:t>
            </a:r>
            <a:r>
              <a:rPr lang="en-US" sz="2400" b="1" dirty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haji </a:t>
            </a:r>
            <a:r>
              <a:rPr lang="en-US" sz="2400" b="1" dirty="0" err="1"/>
              <a:t>ada</a:t>
            </a:r>
            <a:r>
              <a:rPr lang="en-US" sz="2400" b="1" dirty="0"/>
              <a:t> lima,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niat</a:t>
            </a:r>
            <a:r>
              <a:rPr lang="en-US" sz="2400" b="1" dirty="0"/>
              <a:t>, </a:t>
            </a:r>
            <a:r>
              <a:rPr lang="en-US" sz="2400" b="1" dirty="0" err="1"/>
              <a:t>menginap</a:t>
            </a:r>
            <a:r>
              <a:rPr lang="en-US" sz="2400" b="1" dirty="0"/>
              <a:t> di </a:t>
            </a:r>
            <a:r>
              <a:rPr lang="en-US" sz="2400" b="1" dirty="0" err="1"/>
              <a:t>Muzdalifah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/>
              <a:t>Mina, </a:t>
            </a:r>
            <a:r>
              <a:rPr lang="en-US" sz="2400" b="1" dirty="0" err="1" smtClean="0"/>
              <a:t>Tawaf</a:t>
            </a:r>
            <a:r>
              <a:rPr lang="en-US" sz="2400" b="1" dirty="0" smtClean="0"/>
              <a:t> , </a:t>
            </a:r>
            <a:r>
              <a:rPr lang="en-US" sz="2400" b="1" dirty="0"/>
              <a:t>Wada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melempar</a:t>
            </a:r>
            <a:r>
              <a:rPr lang="en-US" sz="2400" b="1" dirty="0"/>
              <a:t> </a:t>
            </a:r>
            <a:r>
              <a:rPr lang="en-US" sz="2400" b="1" dirty="0" err="1"/>
              <a:t>jumrah</a:t>
            </a:r>
            <a:r>
              <a:rPr lang="en-US" sz="2400" b="1" dirty="0"/>
              <a:t>. </a:t>
            </a:r>
            <a:r>
              <a:rPr lang="en-US" sz="2400" b="1" dirty="0" err="1"/>
              <a:t>Sedangkan</a:t>
            </a:r>
            <a:r>
              <a:rPr lang="en-US" sz="2400" b="1" dirty="0"/>
              <a:t> </a:t>
            </a:r>
            <a:r>
              <a:rPr lang="en-US" sz="2400" b="1" dirty="0" err="1"/>
              <a:t>kewajiban</a:t>
            </a:r>
            <a:r>
              <a:rPr lang="en-US" sz="2400" b="1" dirty="0"/>
              <a:t> </a:t>
            </a:r>
            <a:r>
              <a:rPr lang="en-US" sz="2400" b="1" dirty="0" err="1"/>
              <a:t>umroh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dua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niat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Miqat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menjauhi</a:t>
            </a:r>
            <a:r>
              <a:rPr lang="en-US" sz="2400" b="1" dirty="0"/>
              <a:t> </a:t>
            </a:r>
            <a:r>
              <a:rPr lang="en-US" sz="2400" b="1" dirty="0" err="1"/>
              <a:t>larangan</a:t>
            </a:r>
            <a:r>
              <a:rPr lang="en-US" sz="2400" b="1" dirty="0"/>
              <a:t> ihram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pPr algn="just" fontAlgn="base"/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pratiknya</a:t>
            </a:r>
            <a:r>
              <a:rPr lang="en-US" sz="2400" b="1" dirty="0"/>
              <a:t>, </a:t>
            </a:r>
            <a:r>
              <a:rPr lang="en-US" sz="2400" b="1" dirty="0" err="1"/>
              <a:t>pelaksanaan</a:t>
            </a:r>
            <a:r>
              <a:rPr lang="en-US" sz="2400" b="1" dirty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haji </a:t>
            </a:r>
            <a:r>
              <a:rPr lang="en-US" sz="2400" b="1" dirty="0" err="1"/>
              <a:t>terdiri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tiga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berikut</a:t>
            </a:r>
            <a:r>
              <a:rPr lang="en-US" sz="2400" b="1" dirty="0"/>
              <a:t>…</a:t>
            </a:r>
          </a:p>
          <a:p>
            <a:pPr marL="0" indent="0" algn="just" fontAlgn="base">
              <a:buNone/>
            </a:pPr>
            <a:r>
              <a:rPr lang="en-US" sz="2400" b="1" dirty="0"/>
              <a:t>a. </a:t>
            </a:r>
            <a:r>
              <a:rPr lang="en-US" sz="2400" b="1" dirty="0" err="1"/>
              <a:t>Pelaksanaan</a:t>
            </a:r>
            <a:r>
              <a:rPr lang="en-US" sz="2400" b="1" dirty="0"/>
              <a:t> Haji </a:t>
            </a:r>
            <a:r>
              <a:rPr lang="en-US" sz="2400" b="1" dirty="0" err="1"/>
              <a:t>Ifrad</a:t>
            </a:r>
            <a:r>
              <a:rPr lang="en-US" sz="2400" b="1" dirty="0"/>
              <a:t> </a:t>
            </a:r>
          </a:p>
          <a:p>
            <a:pPr algn="just" fontAlgn="base"/>
            <a:r>
              <a:rPr lang="en-US" sz="2400" b="1" dirty="0"/>
              <a:t>Haji </a:t>
            </a:r>
            <a:r>
              <a:rPr lang="en-US" sz="2400" b="1" dirty="0" err="1"/>
              <a:t>Ifrad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pelaksanaan</a:t>
            </a:r>
            <a:r>
              <a:rPr lang="en-US" sz="2400" b="1" dirty="0"/>
              <a:t> haji </a:t>
            </a:r>
            <a:r>
              <a:rPr lang="en-US" sz="2400" b="1" dirty="0" err="1"/>
              <a:t>saja</a:t>
            </a:r>
            <a:r>
              <a:rPr lang="en-US" sz="2400" b="1" dirty="0"/>
              <a:t>. </a:t>
            </a:r>
            <a:r>
              <a:rPr lang="en-US" sz="2400" b="1" dirty="0" err="1"/>
              <a:t>Jamaah</a:t>
            </a:r>
            <a:r>
              <a:rPr lang="en-US" sz="2400" b="1" dirty="0"/>
              <a:t> haji yang </a:t>
            </a:r>
            <a:r>
              <a:rPr lang="en-US" sz="2400" b="1" dirty="0" err="1"/>
              <a:t>memilih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diwajibkan</a:t>
            </a:r>
            <a:r>
              <a:rPr lang="en-US" sz="2400" b="1" dirty="0"/>
              <a:t> </a:t>
            </a:r>
            <a:r>
              <a:rPr lang="en-US" sz="2400" b="1" dirty="0" err="1"/>
              <a:t>membayar</a:t>
            </a:r>
            <a:r>
              <a:rPr lang="en-US" sz="2400" b="1" dirty="0"/>
              <a:t> dam. </a:t>
            </a:r>
            <a:r>
              <a:rPr lang="en-US" sz="2400" b="1" dirty="0" err="1"/>
              <a:t>Pelaksanaan</a:t>
            </a:r>
            <a:r>
              <a:rPr lang="en-US" sz="2400" b="1" dirty="0"/>
              <a:t> haji </a:t>
            </a:r>
            <a:r>
              <a:rPr lang="en-US" sz="2400" b="1" dirty="0" err="1"/>
              <a:t>ifrad</a:t>
            </a:r>
            <a:r>
              <a:rPr lang="en-US" sz="2400" b="1" dirty="0"/>
              <a:t> </a:t>
            </a:r>
            <a:r>
              <a:rPr lang="en-US" sz="2400" b="1" dirty="0" err="1"/>
              <a:t>biasa</a:t>
            </a:r>
            <a:r>
              <a:rPr lang="en-US" sz="2400" b="1" dirty="0"/>
              <a:t> </a:t>
            </a:r>
            <a:r>
              <a:rPr lang="en-US" sz="2400" b="1" dirty="0" err="1"/>
              <a:t>dipilih</a:t>
            </a:r>
            <a:r>
              <a:rPr lang="en-US" sz="2400" b="1" dirty="0"/>
              <a:t> </a:t>
            </a:r>
            <a:r>
              <a:rPr lang="en-US" sz="2400" b="1" dirty="0" err="1"/>
              <a:t>oleh</a:t>
            </a:r>
            <a:r>
              <a:rPr lang="en-US" sz="2400" b="1" dirty="0"/>
              <a:t> </a:t>
            </a:r>
            <a:r>
              <a:rPr lang="en-US" sz="2400" b="1" dirty="0" err="1"/>
              <a:t>jamaah</a:t>
            </a:r>
            <a:r>
              <a:rPr lang="en-US" sz="2400" b="1" dirty="0"/>
              <a:t> haji yang masa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wukufnya</a:t>
            </a:r>
            <a:r>
              <a:rPr lang="en-US" sz="2400" b="1" dirty="0"/>
              <a:t> </a:t>
            </a:r>
            <a:r>
              <a:rPr lang="en-US" sz="2400" b="1" dirty="0" err="1"/>
              <a:t>sudah</a:t>
            </a:r>
            <a:r>
              <a:rPr lang="en-US" sz="2400" b="1" dirty="0"/>
              <a:t> </a:t>
            </a:r>
            <a:r>
              <a:rPr lang="en-US" sz="2400" b="1" dirty="0" err="1"/>
              <a:t>dekat</a:t>
            </a:r>
            <a:r>
              <a:rPr lang="en-US" sz="2400" b="1" dirty="0"/>
              <a:t> (</a:t>
            </a:r>
            <a:r>
              <a:rPr lang="en-US" sz="2400" b="1" dirty="0" err="1"/>
              <a:t>kurang</a:t>
            </a:r>
            <a:r>
              <a:rPr lang="en-US" sz="2400" b="1" dirty="0"/>
              <a:t> </a:t>
            </a:r>
            <a:r>
              <a:rPr lang="en-US" sz="2400" b="1" dirty="0" err="1"/>
              <a:t>lebih</a:t>
            </a:r>
            <a:r>
              <a:rPr lang="en-US" sz="2400" b="1" dirty="0"/>
              <a:t>) lima </a:t>
            </a:r>
            <a:r>
              <a:rPr lang="en-US" sz="2400" b="1" dirty="0" err="1"/>
              <a:t>hari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698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252" y="121920"/>
            <a:ext cx="7957297" cy="6618514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r>
              <a:rPr lang="en-US" sz="2400" b="1" dirty="0" err="1" smtClean="0"/>
              <a:t>B.Haji</a:t>
            </a:r>
            <a:r>
              <a:rPr lang="en-US" sz="2400" b="1" dirty="0"/>
              <a:t> </a:t>
            </a:r>
            <a:r>
              <a:rPr lang="en-US" sz="2400" b="1" i="1" dirty="0" err="1"/>
              <a:t>ifrad</a:t>
            </a:r>
            <a:r>
              <a:rPr lang="en-US" sz="2400" b="1" i="1" dirty="0"/>
              <a:t> </a:t>
            </a:r>
            <a:r>
              <a:rPr lang="en-US" sz="2400" b="1" dirty="0" err="1"/>
              <a:t>dapat</a:t>
            </a:r>
            <a:r>
              <a:rPr lang="en-US" sz="2400" b="1" dirty="0"/>
              <a:t> </a:t>
            </a:r>
            <a:r>
              <a:rPr lang="en-US" sz="2400" b="1" dirty="0" err="1"/>
              <a:t>dilakukan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empat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, </a:t>
            </a:r>
            <a:r>
              <a:rPr lang="en-US" sz="2400" b="1" dirty="0" err="1"/>
              <a:t>yaitu</a:t>
            </a:r>
            <a:r>
              <a:rPr lang="en-US" sz="2400" b="1" dirty="0"/>
              <a:t> </a:t>
            </a:r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berikut</a:t>
            </a:r>
            <a:r>
              <a:rPr lang="en-US" sz="2400" b="1" dirty="0"/>
              <a:t>..</a:t>
            </a:r>
          </a:p>
          <a:p>
            <a:pPr algn="just" fontAlgn="base"/>
            <a:r>
              <a:rPr lang="en-US" sz="2400" b="1" dirty="0"/>
              <a:t>1. </a:t>
            </a:r>
            <a:r>
              <a:rPr lang="en-US" sz="2400" b="1" dirty="0" err="1"/>
              <a:t>Melaksanakan</a:t>
            </a:r>
            <a:r>
              <a:rPr lang="en-US" sz="2400" b="1" dirty="0"/>
              <a:t> haji </a:t>
            </a:r>
            <a:r>
              <a:rPr lang="en-US" sz="2400" b="1" dirty="0" err="1"/>
              <a:t>saja</a:t>
            </a:r>
            <a:r>
              <a:rPr lang="en-US" sz="2400" b="1" dirty="0"/>
              <a:t>, </a:t>
            </a:r>
            <a:r>
              <a:rPr lang="en-US" sz="2400" b="1" dirty="0" err="1"/>
              <a:t>tanpa</a:t>
            </a:r>
            <a:r>
              <a:rPr lang="en-US" sz="2400" b="1" dirty="0"/>
              <a:t> </a:t>
            </a:r>
            <a:r>
              <a:rPr lang="en-US" sz="2400" b="1" dirty="0" err="1"/>
              <a:t>melakukan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endParaRPr lang="en-US" sz="2400" b="1" dirty="0"/>
          </a:p>
          <a:p>
            <a:pPr algn="just" fontAlgn="base"/>
            <a:r>
              <a:rPr lang="en-US" sz="2400" b="1" dirty="0"/>
              <a:t>2. </a:t>
            </a:r>
            <a:r>
              <a:rPr lang="en-US" sz="2400" b="1" dirty="0" err="1"/>
              <a:t>Melaksanakan</a:t>
            </a:r>
            <a:r>
              <a:rPr lang="en-US" sz="2400" b="1" dirty="0"/>
              <a:t> haji </a:t>
            </a:r>
            <a:r>
              <a:rPr lang="en-US" sz="2400" b="1" dirty="0" err="1"/>
              <a:t>lebih</a:t>
            </a:r>
            <a:r>
              <a:rPr lang="en-US" sz="2400" b="1" dirty="0"/>
              <a:t> </a:t>
            </a:r>
            <a:r>
              <a:rPr lang="en-US" sz="2400" b="1" dirty="0" err="1"/>
              <a:t>dahulu</a:t>
            </a:r>
            <a:r>
              <a:rPr lang="en-US" sz="2400" b="1" dirty="0"/>
              <a:t> </a:t>
            </a:r>
            <a:r>
              <a:rPr lang="en-US" sz="2400" b="1" dirty="0" err="1"/>
              <a:t>baru</a:t>
            </a:r>
            <a:r>
              <a:rPr lang="en-US" sz="2400" b="1" dirty="0"/>
              <a:t> </a:t>
            </a:r>
            <a:r>
              <a:rPr lang="en-US" sz="2400" b="1" dirty="0" err="1"/>
              <a:t>melakukan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endParaRPr lang="en-US" sz="2400" b="1" dirty="0"/>
          </a:p>
          <a:p>
            <a:pPr algn="just" fontAlgn="base"/>
            <a:r>
              <a:rPr lang="en-US" sz="2400" b="1" dirty="0"/>
              <a:t>3. </a:t>
            </a:r>
            <a:r>
              <a:rPr lang="en-US" sz="2400" b="1" dirty="0" err="1"/>
              <a:t>Melaksanakan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 </a:t>
            </a:r>
            <a:r>
              <a:rPr lang="en-US" sz="2400" b="1" dirty="0" err="1"/>
              <a:t>sebelum</a:t>
            </a:r>
            <a:r>
              <a:rPr lang="en-US" sz="2400" b="1" dirty="0"/>
              <a:t> </a:t>
            </a:r>
            <a:r>
              <a:rPr lang="en-US" sz="2400" b="1" dirty="0" err="1"/>
              <a:t>bulan-bulan</a:t>
            </a:r>
            <a:r>
              <a:rPr lang="en-US" sz="2400" b="1" dirty="0"/>
              <a:t> haji, </a:t>
            </a:r>
            <a:r>
              <a:rPr lang="en-US" sz="2400" b="1" dirty="0" err="1"/>
              <a:t>lalu</a:t>
            </a:r>
            <a:r>
              <a:rPr lang="en-US" sz="2400" b="1" dirty="0"/>
              <a:t> </a:t>
            </a:r>
            <a:r>
              <a:rPr lang="en-US" sz="2400" b="1" dirty="0" err="1"/>
              <a:t>berihram</a:t>
            </a:r>
            <a:r>
              <a:rPr lang="en-US" sz="2400" b="1" dirty="0"/>
              <a:t> haji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bulan</a:t>
            </a:r>
            <a:r>
              <a:rPr lang="en-US" sz="2400" b="1" dirty="0"/>
              <a:t> haji</a:t>
            </a:r>
          </a:p>
          <a:p>
            <a:pPr algn="just" fontAlgn="base"/>
            <a:r>
              <a:rPr lang="en-US" sz="2400" b="1" dirty="0"/>
              <a:t>4. </a:t>
            </a:r>
            <a:r>
              <a:rPr lang="en-US" sz="2400" b="1" dirty="0" err="1"/>
              <a:t>Melaksanakan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bulan-bulan</a:t>
            </a:r>
            <a:r>
              <a:rPr lang="en-US" sz="2400" b="1" dirty="0"/>
              <a:t> haji, </a:t>
            </a:r>
            <a:r>
              <a:rPr lang="en-US" sz="2400" b="1" dirty="0" err="1"/>
              <a:t>lalu</a:t>
            </a:r>
            <a:r>
              <a:rPr lang="en-US" sz="2400" b="1" dirty="0"/>
              <a:t> </a:t>
            </a:r>
            <a:r>
              <a:rPr lang="en-US" sz="2400" b="1" dirty="0" err="1"/>
              <a:t>pulang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tanah</a:t>
            </a:r>
            <a:r>
              <a:rPr lang="en-US" sz="2400" b="1" dirty="0"/>
              <a:t> air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berangkat</a:t>
            </a:r>
            <a:r>
              <a:rPr lang="en-US" sz="2400" b="1" dirty="0"/>
              <a:t> </a:t>
            </a:r>
            <a:r>
              <a:rPr lang="en-US" sz="2400" b="1" dirty="0" err="1"/>
              <a:t>kembali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tanah</a:t>
            </a:r>
            <a:r>
              <a:rPr lang="en-US" sz="2400" b="1" dirty="0"/>
              <a:t> </a:t>
            </a:r>
            <a:r>
              <a:rPr lang="en-US" sz="2400" b="1" dirty="0" err="1"/>
              <a:t>suci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melaksanakan</a:t>
            </a:r>
            <a:r>
              <a:rPr lang="en-US" sz="2400" b="1" dirty="0"/>
              <a:t> haji</a:t>
            </a:r>
          </a:p>
          <a:p>
            <a:pPr marL="0" indent="0" algn="just">
              <a:buNone/>
            </a:pPr>
            <a:r>
              <a:rPr lang="en-US" sz="2400" b="1" dirty="0" err="1" smtClean="0"/>
              <a:t>C.Namun</a:t>
            </a:r>
            <a:r>
              <a:rPr lang="en-US" sz="2400" b="1" dirty="0" smtClean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umumnya</a:t>
            </a:r>
            <a:r>
              <a:rPr lang="en-US" sz="2400" b="1" dirty="0"/>
              <a:t>, </a:t>
            </a:r>
            <a:r>
              <a:rPr lang="en-US" sz="2400" b="1" dirty="0" err="1" smtClean="0"/>
              <a:t>dikatakan</a:t>
            </a:r>
            <a:r>
              <a:rPr lang="en-US" sz="2400" b="1" dirty="0" smtClean="0"/>
              <a:t> </a:t>
            </a:r>
            <a:r>
              <a:rPr lang="en-US" sz="2400" b="1" dirty="0"/>
              <a:t>haji </a:t>
            </a:r>
            <a:r>
              <a:rPr lang="en-US" sz="2400" b="1" dirty="0" err="1"/>
              <a:t>ifrad</a:t>
            </a:r>
            <a:r>
              <a:rPr lang="en-US" sz="2400" b="1" dirty="0"/>
              <a:t> </a:t>
            </a:r>
            <a:r>
              <a:rPr lang="en-US" sz="2400" b="1" dirty="0" err="1"/>
              <a:t>ialah</a:t>
            </a:r>
            <a:r>
              <a:rPr lang="en-US" sz="2400" b="1" dirty="0"/>
              <a:t> </a:t>
            </a:r>
            <a:r>
              <a:rPr lang="en-US" sz="2400" b="1" dirty="0" err="1"/>
              <a:t>mendahulukan</a:t>
            </a:r>
            <a:r>
              <a:rPr lang="en-US" sz="2400" b="1" dirty="0"/>
              <a:t> haji </a:t>
            </a:r>
            <a:r>
              <a:rPr lang="en-US" sz="2400" b="1" dirty="0" err="1"/>
              <a:t>daripada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 </a:t>
            </a:r>
            <a:r>
              <a:rPr lang="en-US" sz="2400" b="1" dirty="0" err="1" smtClean="0"/>
              <a:t>Jenis</a:t>
            </a:r>
            <a:r>
              <a:rPr lang="en-US" sz="2400" b="1" dirty="0" smtClean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</a:t>
            </a:r>
            <a:r>
              <a:rPr lang="en-US" sz="2400" b="1" dirty="0" smtClean="0"/>
              <a:t>Haji.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470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4629" y="13063"/>
            <a:ext cx="8161520" cy="697556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err="1"/>
              <a:t>Berikut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 smtClean="0"/>
              <a:t>jenis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jenis</a:t>
            </a:r>
            <a:r>
              <a:rPr lang="en-US" sz="2400" b="1" dirty="0" smtClean="0"/>
              <a:t> haji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pengertian</a:t>
            </a:r>
            <a:r>
              <a:rPr lang="en-US" sz="2400" b="1" dirty="0"/>
              <a:t> haji yang </a:t>
            </a:r>
            <a:r>
              <a:rPr lang="en-US" sz="2400" b="1" dirty="0" err="1"/>
              <a:t>dimaksud</a:t>
            </a:r>
            <a:r>
              <a:rPr lang="en-US" sz="2400" b="1" dirty="0"/>
              <a:t>.</a:t>
            </a:r>
          </a:p>
          <a:p>
            <a:pPr lvl="0" algn="just"/>
            <a:r>
              <a:rPr lang="en-US" sz="2400" b="1" dirty="0"/>
              <a:t>Haji </a:t>
            </a:r>
            <a:r>
              <a:rPr lang="en-US" sz="2400" b="1" dirty="0" err="1"/>
              <a:t>ifrad</a:t>
            </a:r>
            <a:r>
              <a:rPr lang="en-US" sz="2400" b="1" dirty="0"/>
              <a:t>, </a:t>
            </a:r>
            <a:r>
              <a:rPr lang="en-US" sz="2400" b="1" dirty="0" err="1"/>
              <a:t>berarti</a:t>
            </a:r>
            <a:r>
              <a:rPr lang="en-US" sz="2400" b="1" dirty="0"/>
              <a:t> </a:t>
            </a:r>
            <a:r>
              <a:rPr lang="en-US" sz="2400" b="1" dirty="0" err="1"/>
              <a:t>menyendiri</a:t>
            </a:r>
            <a:r>
              <a:rPr lang="en-US" sz="2400" b="1" dirty="0"/>
              <a:t>. </a:t>
            </a:r>
            <a:r>
              <a:rPr lang="en-US" sz="2400" b="1" dirty="0" err="1"/>
              <a:t>Pelaksanaan</a:t>
            </a:r>
            <a:r>
              <a:rPr lang="en-US" sz="2400" b="1" dirty="0"/>
              <a:t> </a:t>
            </a:r>
            <a:r>
              <a:rPr lang="en-US" sz="2400" b="1" dirty="0" err="1"/>
              <a:t>Ifrad</a:t>
            </a:r>
            <a:r>
              <a:rPr lang="en-US" sz="2400" b="1" dirty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haji </a:t>
            </a:r>
            <a:r>
              <a:rPr lang="en-US" sz="2400" b="1" dirty="0" err="1"/>
              <a:t>disebut</a:t>
            </a:r>
            <a:r>
              <a:rPr lang="en-US" sz="2400" b="1" dirty="0"/>
              <a:t> </a:t>
            </a:r>
            <a:r>
              <a:rPr lang="en-US" sz="2400" b="1" dirty="0" err="1"/>
              <a:t>ketika</a:t>
            </a:r>
            <a:r>
              <a:rPr lang="en-US" sz="2400" b="1" dirty="0"/>
              <a:t> </a:t>
            </a:r>
            <a:r>
              <a:rPr lang="en-US" sz="2400" b="1" dirty="0" err="1"/>
              <a:t>seseorang</a:t>
            </a:r>
            <a:r>
              <a:rPr lang="en-US" sz="2400" b="1" dirty="0"/>
              <a:t> </a:t>
            </a:r>
            <a:r>
              <a:rPr lang="en-US" sz="2400" b="1" dirty="0" err="1"/>
              <a:t>bermaksud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mengisolasi</a:t>
            </a:r>
            <a:r>
              <a:rPr lang="en-US" sz="2400" b="1" dirty="0"/>
              <a:t>, </a:t>
            </a:r>
            <a:r>
              <a:rPr lang="en-US" sz="2400" b="1" dirty="0" err="1"/>
              <a:t>baik</a:t>
            </a:r>
            <a:r>
              <a:rPr lang="en-US" sz="2400" b="1" dirty="0"/>
              <a:t> </a:t>
            </a:r>
            <a:r>
              <a:rPr lang="en-US" sz="2400" b="1" dirty="0" err="1"/>
              <a:t>mengisolasi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memisahkan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 Haji.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hal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, </a:t>
            </a:r>
            <a:r>
              <a:rPr lang="en-US" sz="2400" b="1" dirty="0" err="1"/>
              <a:t>didahulukan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haji. </a:t>
            </a:r>
            <a:r>
              <a:rPr lang="en-US" sz="2400" b="1" dirty="0" err="1"/>
              <a:t>Artinya</a:t>
            </a:r>
            <a:r>
              <a:rPr lang="en-US" sz="2400" b="1" dirty="0"/>
              <a:t>, </a:t>
            </a:r>
            <a:r>
              <a:rPr lang="en-US" sz="2400" b="1" dirty="0" err="1"/>
              <a:t>saat</a:t>
            </a:r>
            <a:r>
              <a:rPr lang="en-US" sz="2400" b="1" dirty="0"/>
              <a:t> </a:t>
            </a:r>
            <a:r>
              <a:rPr lang="en-US" sz="2400" b="1" dirty="0" err="1"/>
              <a:t>mengenakan</a:t>
            </a:r>
            <a:r>
              <a:rPr lang="en-US" sz="2400" b="1" dirty="0"/>
              <a:t> ihram di </a:t>
            </a:r>
            <a:r>
              <a:rPr lang="en-US" sz="2400" b="1" dirty="0" err="1"/>
              <a:t>miqat</a:t>
            </a:r>
            <a:r>
              <a:rPr lang="en-US" sz="2400" b="1" dirty="0"/>
              <a:t> </a:t>
            </a:r>
            <a:r>
              <a:rPr lang="en-US" sz="2400" b="1" dirty="0" err="1"/>
              <a:t>nya</a:t>
            </a:r>
            <a:r>
              <a:rPr lang="en-US" sz="2400" b="1" dirty="0"/>
              <a:t>, yang </a:t>
            </a:r>
            <a:r>
              <a:rPr lang="en-US" sz="2400" b="1" dirty="0" err="1"/>
              <a:t>berniat</a:t>
            </a:r>
            <a:r>
              <a:rPr lang="en-US" sz="2400" b="1" dirty="0"/>
              <a:t> haji </a:t>
            </a:r>
            <a:r>
              <a:rPr lang="en-US" sz="2400" b="1" dirty="0" err="1"/>
              <a:t>pertama</a:t>
            </a:r>
            <a:r>
              <a:rPr lang="en-US" sz="2400" b="1" dirty="0"/>
              <a:t>. </a:t>
            </a:r>
            <a:r>
              <a:rPr lang="en-US" sz="2400" b="1" dirty="0" err="1"/>
              <a:t>Jika</a:t>
            </a:r>
            <a:r>
              <a:rPr lang="en-US" sz="2400" b="1" dirty="0"/>
              <a:t> </a:t>
            </a:r>
            <a:r>
              <a:rPr lang="en-US" sz="2400" b="1" dirty="0" err="1"/>
              <a:t>ibadah</a:t>
            </a:r>
            <a:r>
              <a:rPr lang="en-US" sz="2400" b="1" dirty="0"/>
              <a:t> haji </a:t>
            </a:r>
            <a:r>
              <a:rPr lang="en-US" sz="2400" b="1" dirty="0" err="1"/>
              <a:t>selesai</a:t>
            </a:r>
            <a:r>
              <a:rPr lang="en-US" sz="2400" b="1" dirty="0"/>
              <a:t>, </a:t>
            </a:r>
            <a:r>
              <a:rPr lang="en-US" sz="2400" b="1" dirty="0" err="1"/>
              <a:t>maka</a:t>
            </a:r>
            <a:r>
              <a:rPr lang="en-US" sz="2400" b="1" dirty="0"/>
              <a:t> orang </a:t>
            </a:r>
            <a:r>
              <a:rPr lang="en-US" sz="2400" b="1" dirty="0" err="1"/>
              <a:t>tersebut</a:t>
            </a:r>
            <a:r>
              <a:rPr lang="en-US" sz="2400" b="1" dirty="0"/>
              <a:t> </a:t>
            </a:r>
            <a:r>
              <a:rPr lang="en-US" sz="2400" b="1" dirty="0" err="1"/>
              <a:t>memakai</a:t>
            </a:r>
            <a:r>
              <a:rPr lang="en-US" sz="2400" b="1" dirty="0"/>
              <a:t> ihram </a:t>
            </a:r>
            <a:r>
              <a:rPr lang="en-US" sz="2400" b="1" dirty="0" err="1"/>
              <a:t>kembali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melakukan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 </a:t>
            </a:r>
            <a:r>
              <a:rPr lang="en-US" sz="2400" b="1" dirty="0" smtClean="0"/>
              <a:t>.</a:t>
            </a:r>
          </a:p>
          <a:p>
            <a:pPr lvl="0" algn="just"/>
            <a:r>
              <a:rPr lang="en-US" sz="2400" b="1" dirty="0" smtClean="0"/>
              <a:t>Haji </a:t>
            </a:r>
            <a:r>
              <a:rPr lang="en-US" sz="2400" b="1" dirty="0" err="1"/>
              <a:t>tamattu</a:t>
            </a:r>
            <a:r>
              <a:rPr lang="en-US" sz="2400" b="1" dirty="0"/>
              <a:t>’, </a:t>
            </a:r>
            <a:r>
              <a:rPr lang="en-US" sz="2400" b="1" dirty="0" err="1"/>
              <a:t>memiliki</a:t>
            </a:r>
            <a:r>
              <a:rPr lang="en-US" sz="2400" b="1" dirty="0"/>
              <a:t> rasa </a:t>
            </a:r>
            <a:r>
              <a:rPr lang="en-US" sz="2400" b="1" dirty="0" err="1"/>
              <a:t>menyenangkan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bersantai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melakukan</a:t>
            </a:r>
            <a:r>
              <a:rPr lang="en-US" sz="2400" b="1" dirty="0"/>
              <a:t> ‘</a:t>
            </a:r>
            <a:r>
              <a:rPr lang="en-US" sz="2400" b="1" dirty="0" err="1"/>
              <a:t>umrah</a:t>
            </a:r>
            <a:r>
              <a:rPr lang="en-US" sz="2400" b="1" dirty="0"/>
              <a:t> di </a:t>
            </a:r>
            <a:r>
              <a:rPr lang="en-US" sz="2400" b="1" dirty="0" err="1"/>
              <a:t>bulan</a:t>
            </a:r>
            <a:r>
              <a:rPr lang="en-US" sz="2400" b="1" dirty="0"/>
              <a:t> </a:t>
            </a:r>
            <a:r>
              <a:rPr lang="en-US" sz="2400" b="1" dirty="0" err="1"/>
              <a:t>sebelumnya-bulah</a:t>
            </a:r>
            <a:r>
              <a:rPr lang="en-US" sz="2400" b="1" dirty="0"/>
              <a:t> haji, </a:t>
            </a:r>
            <a:r>
              <a:rPr lang="en-US" sz="2400" b="1" dirty="0" err="1"/>
              <a:t>bertahallul</a:t>
            </a:r>
            <a:r>
              <a:rPr lang="en-US" sz="2400" b="1" dirty="0"/>
              <a:t> lain. </a:t>
            </a:r>
            <a:r>
              <a:rPr lang="en-US" sz="2400" b="1" dirty="0" err="1"/>
              <a:t>Kemudian</a:t>
            </a:r>
            <a:r>
              <a:rPr lang="en-US" sz="2400" b="1" dirty="0"/>
              <a:t> </a:t>
            </a:r>
            <a:r>
              <a:rPr lang="en-US" sz="2400" b="1" dirty="0" err="1"/>
              <a:t>memakai</a:t>
            </a:r>
            <a:r>
              <a:rPr lang="en-US" sz="2400" b="1" dirty="0"/>
              <a:t> ihram </a:t>
            </a:r>
            <a:r>
              <a:rPr lang="en-US" sz="2400" b="1" dirty="0" err="1"/>
              <a:t>lagi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haji,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tahun</a:t>
            </a:r>
            <a:r>
              <a:rPr lang="en-US" sz="2400" b="1" dirty="0"/>
              <a:t> yang </a:t>
            </a:r>
            <a:r>
              <a:rPr lang="en-US" sz="2400" b="1" dirty="0" err="1"/>
              <a:t>sama</a:t>
            </a:r>
            <a:r>
              <a:rPr lang="en-US" sz="2400" b="1" dirty="0"/>
              <a:t>. </a:t>
            </a:r>
            <a:r>
              <a:rPr lang="en-US" sz="2400" b="1" dirty="0" err="1"/>
              <a:t>Tamattu</a:t>
            </a:r>
            <a:r>
              <a:rPr lang="en-US" sz="2400" b="1" dirty="0"/>
              <a:t> ‘</a:t>
            </a:r>
            <a:r>
              <a:rPr lang="en-US" sz="2400" b="1" dirty="0" err="1"/>
              <a:t>juga</a:t>
            </a:r>
            <a:r>
              <a:rPr lang="en-US" sz="2400" b="1" dirty="0"/>
              <a:t> </a:t>
            </a:r>
            <a:r>
              <a:rPr lang="en-US" sz="2400" b="1" dirty="0" err="1"/>
              <a:t>bisa</a:t>
            </a:r>
            <a:r>
              <a:rPr lang="en-US" sz="2400" b="1" dirty="0"/>
              <a:t> </a:t>
            </a:r>
            <a:r>
              <a:rPr lang="en-US" sz="2400" b="1" dirty="0" err="1"/>
              <a:t>berarti</a:t>
            </a:r>
            <a:r>
              <a:rPr lang="en-US" sz="2400" b="1" dirty="0"/>
              <a:t> </a:t>
            </a:r>
            <a:r>
              <a:rPr lang="en-US" sz="2400" b="1" dirty="0" err="1"/>
              <a:t>mempraktekkan</a:t>
            </a:r>
            <a:r>
              <a:rPr lang="en-US" sz="2400" b="1" dirty="0"/>
              <a:t> agama </a:t>
            </a:r>
            <a:r>
              <a:rPr lang="en-US" sz="2400" b="1" dirty="0" err="1"/>
              <a:t>mereka</a:t>
            </a:r>
            <a:r>
              <a:rPr lang="en-US" sz="2400" b="1" dirty="0"/>
              <a:t> di </a:t>
            </a:r>
            <a:r>
              <a:rPr lang="en-US" sz="2400" b="1" dirty="0" err="1"/>
              <a:t>bulan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tahun</a:t>
            </a:r>
            <a:r>
              <a:rPr lang="en-US" sz="2400" b="1" dirty="0"/>
              <a:t> yang </a:t>
            </a:r>
            <a:r>
              <a:rPr lang="en-US" sz="2400" b="1" dirty="0" err="1"/>
              <a:t>sama</a:t>
            </a:r>
            <a:r>
              <a:rPr lang="en-US" sz="2400" b="1" dirty="0"/>
              <a:t>, </a:t>
            </a:r>
            <a:r>
              <a:rPr lang="en-US" sz="2400" b="1" dirty="0" err="1"/>
              <a:t>tanpa</a:t>
            </a:r>
            <a:r>
              <a:rPr lang="en-US" sz="2400" b="1" dirty="0"/>
              <a:t> </a:t>
            </a:r>
            <a:r>
              <a:rPr lang="en-US" sz="2400" b="1" dirty="0" err="1"/>
              <a:t>terlebih</a:t>
            </a:r>
            <a:r>
              <a:rPr lang="en-US" sz="2400" b="1" dirty="0"/>
              <a:t> </a:t>
            </a:r>
            <a:r>
              <a:rPr lang="en-US" sz="2400" b="1" dirty="0" err="1"/>
              <a:t>dahulu</a:t>
            </a:r>
            <a:r>
              <a:rPr lang="en-US" sz="2400" b="1" dirty="0"/>
              <a:t> </a:t>
            </a:r>
            <a:r>
              <a:rPr lang="en-US" sz="2400" b="1" dirty="0" err="1"/>
              <a:t>kembali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negara</a:t>
            </a:r>
            <a:r>
              <a:rPr lang="en-US" sz="2400" b="1" dirty="0"/>
              <a:t> </a:t>
            </a:r>
            <a:r>
              <a:rPr lang="en-US" sz="2400" b="1" dirty="0" err="1"/>
              <a:t>asal</a:t>
            </a:r>
            <a:r>
              <a:rPr lang="en-US" sz="2400" b="1" dirty="0"/>
              <a:t> </a:t>
            </a:r>
            <a:r>
              <a:rPr lang="en-US" sz="2400" b="1" dirty="0" err="1"/>
              <a:t>mereka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796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27064" y="108857"/>
            <a:ext cx="8357462" cy="6344194"/>
          </a:xfrm>
        </p:spPr>
        <p:txBody>
          <a:bodyPr>
            <a:normAutofit/>
          </a:bodyPr>
          <a:lstStyle/>
          <a:p>
            <a:pPr lvl="0" algn="just" fontAlgn="base"/>
            <a:r>
              <a:rPr lang="en-US" sz="2400" b="1" dirty="0" smtClean="0"/>
              <a:t>Haji </a:t>
            </a:r>
            <a:r>
              <a:rPr lang="en-US" sz="2400" b="1" dirty="0" err="1"/>
              <a:t>qiran</a:t>
            </a:r>
            <a:r>
              <a:rPr lang="en-US" sz="2400" b="1" dirty="0"/>
              <a:t>, </a:t>
            </a:r>
            <a:r>
              <a:rPr lang="en-US" sz="2400" b="1" dirty="0" err="1"/>
              <a:t>menggabungkan</a:t>
            </a:r>
            <a:r>
              <a:rPr lang="en-US" sz="2400" b="1" dirty="0"/>
              <a:t> </a:t>
            </a:r>
            <a:r>
              <a:rPr lang="en-US" sz="2400" b="1" dirty="0" err="1"/>
              <a:t>cara</a:t>
            </a:r>
            <a:r>
              <a:rPr lang="en-US" sz="2400" b="1" dirty="0"/>
              <a:t>, </a:t>
            </a:r>
            <a:r>
              <a:rPr lang="en-US" sz="2400" b="1" dirty="0" err="1"/>
              <a:t>menyatukan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menyekaliguskan</a:t>
            </a:r>
            <a:r>
              <a:rPr lang="en-US" sz="2400" b="1" dirty="0"/>
              <a:t>. Yang </a:t>
            </a:r>
            <a:r>
              <a:rPr lang="en-US" sz="2400" b="1" dirty="0" err="1"/>
              <a:t>dimaksud</a:t>
            </a:r>
            <a:r>
              <a:rPr lang="en-US" sz="2400" b="1" dirty="0"/>
              <a:t> di </a:t>
            </a:r>
            <a:r>
              <a:rPr lang="en-US" sz="2400" b="1" dirty="0" err="1"/>
              <a:t>sini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menyatukan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berihram</a:t>
            </a:r>
            <a:r>
              <a:rPr lang="en-US" sz="2400" b="1" dirty="0"/>
              <a:t> </a:t>
            </a:r>
            <a:r>
              <a:rPr lang="en-US" sz="2400" b="1" dirty="0" err="1"/>
              <a:t>menyekaliguskan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Haji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. Haji </a:t>
            </a:r>
            <a:r>
              <a:rPr lang="en-US" sz="2400" b="1" dirty="0" err="1"/>
              <a:t>Qiran</a:t>
            </a:r>
            <a:r>
              <a:rPr lang="en-US" sz="2400" b="1" dirty="0"/>
              <a:t> </a:t>
            </a:r>
            <a:r>
              <a:rPr lang="en-US" sz="2400" b="1" dirty="0" err="1"/>
              <a:t>dilakukan</a:t>
            </a:r>
            <a:r>
              <a:rPr lang="en-US" sz="2400" b="1" dirty="0"/>
              <a:t> </a:t>
            </a:r>
            <a:r>
              <a:rPr lang="en-US" sz="2400" b="1" dirty="0" err="1"/>
              <a:t>sambil</a:t>
            </a:r>
            <a:r>
              <a:rPr lang="en-US" sz="2400" b="1" dirty="0"/>
              <a:t> </a:t>
            </a:r>
            <a:r>
              <a:rPr lang="en-US" sz="2400" b="1" dirty="0" err="1"/>
              <a:t>gaun</a:t>
            </a:r>
            <a:r>
              <a:rPr lang="en-US" sz="2400" b="1" dirty="0"/>
              <a:t> ihram </a:t>
            </a:r>
            <a:r>
              <a:rPr lang="en-US" sz="2400" b="1" dirty="0" err="1"/>
              <a:t>sejak</a:t>
            </a:r>
            <a:r>
              <a:rPr lang="en-US" sz="2400" b="1" dirty="0"/>
              <a:t> </a:t>
            </a:r>
            <a:r>
              <a:rPr lang="en-US" sz="2400" b="1" dirty="0" err="1"/>
              <a:t>miqat</a:t>
            </a:r>
            <a:r>
              <a:rPr lang="en-US" sz="2400" b="1" dirty="0"/>
              <a:t> </a:t>
            </a:r>
            <a:r>
              <a:rPr lang="en-US" sz="2400" b="1" dirty="0" err="1"/>
              <a:t>makani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menerapkan</a:t>
            </a:r>
            <a:r>
              <a:rPr lang="en-US" sz="2400" b="1" dirty="0"/>
              <a:t> </a:t>
            </a:r>
            <a:r>
              <a:rPr lang="en-US" sz="2400" b="1" dirty="0" err="1"/>
              <a:t>semua</a:t>
            </a:r>
            <a:r>
              <a:rPr lang="en-US" sz="2400" b="1" dirty="0"/>
              <a:t> </a:t>
            </a:r>
            <a:r>
              <a:rPr lang="en-US" sz="2400" b="1" dirty="0" err="1"/>
              <a:t>pilar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haji </a:t>
            </a:r>
            <a:r>
              <a:rPr lang="en-US" sz="2400" b="1" dirty="0" err="1"/>
              <a:t>wajib</a:t>
            </a:r>
            <a:r>
              <a:rPr lang="en-US" sz="2400" b="1" dirty="0"/>
              <a:t> </a:t>
            </a:r>
            <a:r>
              <a:rPr lang="en-US" sz="2400" b="1" dirty="0" err="1"/>
              <a:t>sampai</a:t>
            </a:r>
            <a:r>
              <a:rPr lang="en-US" sz="2400" b="1" dirty="0"/>
              <a:t> </a:t>
            </a:r>
            <a:r>
              <a:rPr lang="en-US" sz="2400" b="1" dirty="0" err="1"/>
              <a:t>selesai</a:t>
            </a:r>
            <a:r>
              <a:rPr lang="en-US" sz="2400" b="1" dirty="0"/>
              <a:t>, </a:t>
            </a:r>
            <a:r>
              <a:rPr lang="en-US" sz="2400" b="1" dirty="0" err="1"/>
              <a:t>meskipun</a:t>
            </a:r>
            <a:r>
              <a:rPr lang="en-US" sz="2400" b="1" dirty="0"/>
              <a:t> </a:t>
            </a:r>
            <a:r>
              <a:rPr lang="en-US" sz="2400" b="1" dirty="0" err="1"/>
              <a:t>mungkin</a:t>
            </a:r>
            <a:r>
              <a:rPr lang="en-US" sz="2400" b="1" dirty="0"/>
              <a:t> </a:t>
            </a:r>
            <a:r>
              <a:rPr lang="en-US" sz="2400" b="1" dirty="0" err="1"/>
              <a:t>memakan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. </a:t>
            </a:r>
            <a:r>
              <a:rPr lang="en-US" sz="2400" b="1" dirty="0" err="1"/>
              <a:t>Menurut</a:t>
            </a:r>
            <a:r>
              <a:rPr lang="en-US" sz="2400" b="1" dirty="0"/>
              <a:t> Abu </a:t>
            </a:r>
            <a:r>
              <a:rPr lang="en-US" sz="2400" b="1" dirty="0" err="1"/>
              <a:t>Hanifah</a:t>
            </a:r>
            <a:r>
              <a:rPr lang="en-US" sz="2400" b="1" dirty="0"/>
              <a:t>, </a:t>
            </a:r>
            <a:r>
              <a:rPr lang="en-US" sz="2400" b="1" dirty="0" err="1"/>
              <a:t>melakukan</a:t>
            </a:r>
            <a:r>
              <a:rPr lang="en-US" sz="2400" b="1" dirty="0"/>
              <a:t> haji </a:t>
            </a:r>
            <a:r>
              <a:rPr lang="en-US" sz="2400" b="1" dirty="0" err="1"/>
              <a:t>Qiran</a:t>
            </a:r>
            <a:r>
              <a:rPr lang="en-US" sz="2400" b="1" dirty="0"/>
              <a:t>, </a:t>
            </a:r>
            <a:r>
              <a:rPr lang="en-US" sz="2400" b="1" dirty="0" err="1"/>
              <a:t>berarti</a:t>
            </a:r>
            <a:r>
              <a:rPr lang="en-US" sz="2400" b="1" dirty="0"/>
              <a:t> </a:t>
            </a:r>
            <a:r>
              <a:rPr lang="en-US" sz="2400" b="1" dirty="0" err="1"/>
              <a:t>melakukan</a:t>
            </a:r>
            <a:r>
              <a:rPr lang="en-US" sz="2400" b="1" dirty="0"/>
              <a:t> </a:t>
            </a:r>
            <a:r>
              <a:rPr lang="en-US" sz="2400" b="1" dirty="0" err="1"/>
              <a:t>dua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dua</a:t>
            </a:r>
            <a:r>
              <a:rPr lang="en-US" sz="2400" b="1" dirty="0"/>
              <a:t> </a:t>
            </a:r>
            <a:r>
              <a:rPr lang="en-US" sz="2400" b="1" dirty="0" err="1"/>
              <a:t>sa’i</a:t>
            </a:r>
            <a:r>
              <a:rPr lang="en-US" sz="2400" b="1" dirty="0"/>
              <a:t> </a:t>
            </a:r>
            <a:r>
              <a:rPr lang="en-US" sz="2400" b="1" dirty="0" err="1"/>
              <a:t>tawaf</a:t>
            </a:r>
            <a:r>
              <a:rPr lang="en-US" dirty="0"/>
              <a:t>.</a:t>
            </a:r>
          </a:p>
          <a:p>
            <a:pPr algn="just" fontAlgn="base"/>
            <a:r>
              <a:rPr lang="en-US" sz="2400" b="1" dirty="0" smtClean="0"/>
              <a:t> </a:t>
            </a:r>
            <a:r>
              <a:rPr lang="en-US" sz="2400" b="1" dirty="0" err="1"/>
              <a:t>Ketika</a:t>
            </a:r>
            <a:r>
              <a:rPr lang="en-US" sz="2400" b="1" dirty="0"/>
              <a:t> </a:t>
            </a:r>
            <a:r>
              <a:rPr lang="en-US" sz="2400" b="1" dirty="0" err="1"/>
              <a:t>tiba</a:t>
            </a:r>
            <a:r>
              <a:rPr lang="en-US" sz="2400" b="1" dirty="0"/>
              <a:t> di </a:t>
            </a:r>
            <a:r>
              <a:rPr lang="en-US" sz="2400" b="1" dirty="0" err="1"/>
              <a:t>Mekah</a:t>
            </a:r>
            <a:endParaRPr lang="en-US" sz="2400" b="1" dirty="0"/>
          </a:p>
          <a:p>
            <a:pPr algn="just" fontAlgn="base"/>
            <a:r>
              <a:rPr lang="en-US" sz="2400" b="1" dirty="0" err="1"/>
              <a:t>Jamaah</a:t>
            </a:r>
            <a:r>
              <a:rPr lang="en-US" sz="2400" b="1" dirty="0"/>
              <a:t> haji </a:t>
            </a:r>
            <a:r>
              <a:rPr lang="en-US" sz="2400" b="1" dirty="0" err="1"/>
              <a:t>ifrad</a:t>
            </a:r>
            <a:r>
              <a:rPr lang="en-US" sz="2400" b="1" dirty="0"/>
              <a:t> </a:t>
            </a:r>
            <a:r>
              <a:rPr lang="en-US" sz="2400" b="1" dirty="0" err="1"/>
              <a:t>ketika</a:t>
            </a:r>
            <a:r>
              <a:rPr lang="en-US" sz="2400" b="1" dirty="0"/>
              <a:t> </a:t>
            </a:r>
            <a:r>
              <a:rPr lang="en-US" sz="2400" b="1" dirty="0" err="1"/>
              <a:t>tiba</a:t>
            </a:r>
            <a:r>
              <a:rPr lang="en-US" sz="2400" b="1" dirty="0"/>
              <a:t> di </a:t>
            </a:r>
            <a:r>
              <a:rPr lang="en-US" sz="2400" b="1" dirty="0" err="1"/>
              <a:t>Mekah</a:t>
            </a:r>
            <a:r>
              <a:rPr lang="en-US" sz="2400" b="1" dirty="0"/>
              <a:t> </a:t>
            </a:r>
            <a:r>
              <a:rPr lang="en-US" sz="2400" b="1" dirty="0" err="1"/>
              <a:t>disunahkan</a:t>
            </a:r>
            <a:r>
              <a:rPr lang="en-US" sz="2400" b="1" dirty="0"/>
              <a:t> </a:t>
            </a:r>
            <a:r>
              <a:rPr lang="en-US" sz="2400" b="1" dirty="0" err="1"/>
              <a:t>melaksanakan</a:t>
            </a:r>
            <a:r>
              <a:rPr lang="en-US" sz="2400" b="1" dirty="0"/>
              <a:t> </a:t>
            </a:r>
            <a:r>
              <a:rPr lang="en-US" sz="2400" b="1" dirty="0" err="1"/>
              <a:t>tawaf</a:t>
            </a:r>
            <a:r>
              <a:rPr lang="en-US" sz="2400" b="1" dirty="0"/>
              <a:t> </a:t>
            </a:r>
            <a:r>
              <a:rPr lang="en-US" sz="2400" b="1" dirty="0" err="1"/>
              <a:t>qudum</a:t>
            </a:r>
            <a:r>
              <a:rPr lang="en-US" sz="2400" b="1" dirty="0"/>
              <a:t> (</a:t>
            </a:r>
            <a:r>
              <a:rPr lang="en-US" sz="2400" b="1" dirty="0" err="1"/>
              <a:t>baru</a:t>
            </a:r>
            <a:r>
              <a:rPr lang="en-US" sz="2400" b="1" dirty="0"/>
              <a:t> </a:t>
            </a:r>
            <a:r>
              <a:rPr lang="en-US" sz="2400" b="1" dirty="0" err="1"/>
              <a:t>datang</a:t>
            </a:r>
            <a:r>
              <a:rPr lang="en-US" sz="2400" b="1" dirty="0"/>
              <a:t>). </a:t>
            </a:r>
            <a:r>
              <a:rPr lang="en-US" sz="2400" b="1" dirty="0" err="1"/>
              <a:t>Tawaf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</a:t>
            </a:r>
            <a:r>
              <a:rPr lang="en-US" sz="2400" b="1" dirty="0" err="1"/>
              <a:t>bukan</a:t>
            </a:r>
            <a:r>
              <a:rPr lang="en-US" sz="2400" b="1" dirty="0"/>
              <a:t> </a:t>
            </a:r>
            <a:r>
              <a:rPr lang="en-US" sz="2400" b="1" dirty="0" err="1"/>
              <a:t>tawaf</a:t>
            </a:r>
            <a:r>
              <a:rPr lang="en-US" sz="2400" b="1" dirty="0"/>
              <a:t> </a:t>
            </a:r>
            <a:r>
              <a:rPr lang="en-US" sz="2400" b="1" dirty="0" err="1"/>
              <a:t>umrah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bukan</a:t>
            </a:r>
            <a:r>
              <a:rPr lang="en-US" sz="2400" b="1" dirty="0"/>
              <a:t> </a:t>
            </a:r>
            <a:r>
              <a:rPr lang="en-US" sz="2400" b="1" dirty="0" err="1"/>
              <a:t>tawaf</a:t>
            </a:r>
            <a:r>
              <a:rPr lang="en-US" sz="2400" b="1" dirty="0"/>
              <a:t> haji. </a:t>
            </a:r>
            <a:r>
              <a:rPr lang="en-US" sz="2400" b="1" dirty="0" err="1"/>
              <a:t>Tawaf</a:t>
            </a:r>
            <a:r>
              <a:rPr lang="en-US" sz="2400" b="1" dirty="0"/>
              <a:t> </a:t>
            </a:r>
            <a:r>
              <a:rPr lang="en-US" sz="2400" b="1" dirty="0" err="1"/>
              <a:t>qudum</a:t>
            </a:r>
            <a:r>
              <a:rPr lang="en-US" sz="2400" b="1" dirty="0"/>
              <a:t> </a:t>
            </a:r>
            <a:r>
              <a:rPr lang="en-US" sz="2400" b="1" dirty="0" err="1"/>
              <a:t>bagi</a:t>
            </a:r>
            <a:r>
              <a:rPr lang="en-US" sz="2400" b="1" dirty="0"/>
              <a:t> </a:t>
            </a:r>
            <a:r>
              <a:rPr lang="en-US" sz="2400" b="1" dirty="0" err="1"/>
              <a:t>jamaah</a:t>
            </a:r>
            <a:r>
              <a:rPr lang="en-US" sz="2400" b="1" dirty="0"/>
              <a:t> haji </a:t>
            </a:r>
            <a:r>
              <a:rPr lang="en-US" sz="2400" b="1" i="1" dirty="0" err="1"/>
              <a:t>ifrad</a:t>
            </a:r>
            <a:r>
              <a:rPr lang="en-US" sz="2400" b="1" i="1" dirty="0"/>
              <a:t> </a:t>
            </a:r>
            <a:r>
              <a:rPr lang="en-US" sz="2400" b="1" dirty="0" err="1"/>
              <a:t>boleh</a:t>
            </a:r>
            <a:r>
              <a:rPr lang="en-US" sz="2400" b="1" dirty="0"/>
              <a:t> </a:t>
            </a:r>
            <a:r>
              <a:rPr lang="en-US" sz="2400" b="1" dirty="0" err="1"/>
              <a:t>dilanjutkan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sai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</a:t>
            </a:r>
            <a:r>
              <a:rPr lang="en-US" sz="2400" b="1" dirty="0" err="1"/>
              <a:t>sai</a:t>
            </a:r>
            <a:r>
              <a:rPr lang="en-US" sz="2400" b="1" dirty="0"/>
              <a:t>.</a:t>
            </a:r>
          </a:p>
          <a:p>
            <a:pPr algn="just" fontAlgn="base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38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995" y="121920"/>
            <a:ext cx="8279085" cy="6553200"/>
          </a:xfrm>
        </p:spPr>
        <p:txBody>
          <a:bodyPr>
            <a:normAutofit/>
          </a:bodyPr>
          <a:lstStyle/>
          <a:p>
            <a:pPr algn="just" fontAlgn="base"/>
            <a:r>
              <a:rPr lang="en-US" sz="2800" b="1" dirty="0" err="1"/>
              <a:t>Apabila</a:t>
            </a:r>
            <a:r>
              <a:rPr lang="en-US" sz="2800" b="1" dirty="0"/>
              <a:t> </a:t>
            </a:r>
            <a:r>
              <a:rPr lang="en-US" sz="2800" b="1" dirty="0" err="1"/>
              <a:t>tawaf</a:t>
            </a:r>
            <a:r>
              <a:rPr lang="en-US" sz="2800" b="1" dirty="0"/>
              <a:t> </a:t>
            </a:r>
            <a:r>
              <a:rPr lang="en-US" sz="2800" b="1" dirty="0" err="1"/>
              <a:t>dilanjutkan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sai</a:t>
            </a:r>
            <a:r>
              <a:rPr lang="en-US" sz="2800" b="1" dirty="0"/>
              <a:t>, </a:t>
            </a:r>
            <a:r>
              <a:rPr lang="en-US" sz="2800" b="1" dirty="0" err="1"/>
              <a:t>sainya</a:t>
            </a:r>
            <a:r>
              <a:rPr lang="en-US" sz="2800" b="1" dirty="0"/>
              <a:t> </a:t>
            </a:r>
            <a:r>
              <a:rPr lang="en-US" sz="2800" b="1" dirty="0" err="1"/>
              <a:t>sudah</a:t>
            </a:r>
            <a:r>
              <a:rPr lang="en-US" sz="2800" b="1" dirty="0"/>
              <a:t> </a:t>
            </a:r>
            <a:r>
              <a:rPr lang="en-US" sz="2800" b="1" dirty="0" err="1"/>
              <a:t>termasuk</a:t>
            </a:r>
            <a:r>
              <a:rPr lang="en-US" sz="2800" b="1" dirty="0"/>
              <a:t> </a:t>
            </a:r>
            <a:r>
              <a:rPr lang="en-US" sz="2800" b="1" dirty="0" err="1"/>
              <a:t>sai</a:t>
            </a:r>
            <a:r>
              <a:rPr lang="en-US" sz="2800" b="1" dirty="0"/>
              <a:t> haji </a:t>
            </a:r>
            <a:r>
              <a:rPr lang="en-US" sz="2800" b="1" dirty="0" err="1"/>
              <a:t>sehingga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/>
              <a:t>tawaf</a:t>
            </a:r>
            <a:r>
              <a:rPr lang="en-US" sz="2800" b="1" dirty="0"/>
              <a:t> </a:t>
            </a:r>
            <a:r>
              <a:rPr lang="en-US" sz="2800" b="1" dirty="0" err="1"/>
              <a:t>ifadah</a:t>
            </a:r>
            <a:r>
              <a:rPr lang="en-US" sz="2800" b="1" dirty="0"/>
              <a:t> (</a:t>
            </a:r>
            <a:r>
              <a:rPr lang="en-US" sz="2800" b="1" dirty="0" err="1"/>
              <a:t>rukun</a:t>
            </a:r>
            <a:r>
              <a:rPr lang="en-US" sz="2800" b="1" dirty="0"/>
              <a:t> haji)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perlu</a:t>
            </a:r>
            <a:r>
              <a:rPr lang="en-US" sz="2800" b="1" dirty="0"/>
              <a:t> </a:t>
            </a:r>
            <a:r>
              <a:rPr lang="en-US" sz="2800" b="1" dirty="0" err="1"/>
              <a:t>lagi</a:t>
            </a:r>
            <a:r>
              <a:rPr lang="en-US" sz="2800" b="1" dirty="0"/>
              <a:t>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sai</a:t>
            </a:r>
            <a:r>
              <a:rPr lang="en-US" sz="2800" b="1" dirty="0"/>
              <a:t>.</a:t>
            </a:r>
          </a:p>
          <a:p>
            <a:pPr algn="just"/>
            <a:r>
              <a:rPr lang="en-US" sz="2800" b="1" dirty="0" err="1"/>
              <a:t>Setelah</a:t>
            </a:r>
            <a:r>
              <a:rPr lang="en-US" sz="2800" b="1" dirty="0"/>
              <a:t> </a:t>
            </a:r>
            <a:r>
              <a:rPr lang="en-US" sz="2800" b="1" dirty="0" err="1"/>
              <a:t>melakukan</a:t>
            </a:r>
            <a:r>
              <a:rPr lang="en-US" sz="2800" b="1" dirty="0"/>
              <a:t> </a:t>
            </a:r>
            <a:r>
              <a:rPr lang="en-US" sz="2800" b="1" dirty="0" err="1"/>
              <a:t>tawaf</a:t>
            </a:r>
            <a:r>
              <a:rPr lang="en-US" sz="2800" b="1" dirty="0"/>
              <a:t> </a:t>
            </a:r>
            <a:r>
              <a:rPr lang="en-US" sz="2800" b="1" dirty="0" err="1"/>
              <a:t>qudum</a:t>
            </a:r>
            <a:r>
              <a:rPr lang="en-US" sz="2800" b="1" dirty="0"/>
              <a:t>, </a:t>
            </a:r>
            <a:r>
              <a:rPr lang="en-US" sz="2800" b="1" dirty="0" err="1"/>
              <a:t>jamaah</a:t>
            </a:r>
            <a:r>
              <a:rPr lang="en-US" sz="2800" b="1" dirty="0"/>
              <a:t> haji </a:t>
            </a:r>
            <a:r>
              <a:rPr lang="en-US" sz="2800" b="1" dirty="0" err="1"/>
              <a:t>ifrad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diakhiri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tahalul</a:t>
            </a:r>
            <a:r>
              <a:rPr lang="en-US" sz="2800" b="1" dirty="0"/>
              <a:t> </a:t>
            </a:r>
            <a:r>
              <a:rPr lang="en-US" sz="2800" b="1" dirty="0" err="1"/>
              <a:t>sampai</a:t>
            </a:r>
            <a:r>
              <a:rPr lang="en-US" sz="2800" b="1" dirty="0"/>
              <a:t> </a:t>
            </a:r>
            <a:r>
              <a:rPr lang="en-US" sz="2800" b="1" dirty="0" err="1"/>
              <a:t>selesai</a:t>
            </a:r>
            <a:r>
              <a:rPr lang="en-US" sz="2800" b="1" dirty="0"/>
              <a:t> </a:t>
            </a:r>
            <a:r>
              <a:rPr lang="en-US" sz="2800" b="1" dirty="0" err="1"/>
              <a:t>semua</a:t>
            </a:r>
            <a:r>
              <a:rPr lang="en-US" sz="2800" b="1" dirty="0"/>
              <a:t> </a:t>
            </a:r>
            <a:r>
              <a:rPr lang="en-US" sz="2800" b="1" dirty="0" err="1"/>
              <a:t>kegiatan</a:t>
            </a:r>
            <a:r>
              <a:rPr lang="en-US" sz="2800" b="1" dirty="0"/>
              <a:t> haji. Hal </a:t>
            </a:r>
            <a:r>
              <a:rPr lang="en-US" sz="2800" b="1" dirty="0" err="1"/>
              <a:t>itu</a:t>
            </a:r>
            <a:r>
              <a:rPr lang="en-US" sz="2800" b="1" dirty="0"/>
              <a:t> </a:t>
            </a:r>
            <a:r>
              <a:rPr lang="en-US" sz="2800" b="1" dirty="0" err="1"/>
              <a:t>dikarenakan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/>
              <a:t>memakai</a:t>
            </a:r>
            <a:r>
              <a:rPr lang="en-US" sz="2800" b="1" dirty="0"/>
              <a:t> ihram </a:t>
            </a:r>
            <a:r>
              <a:rPr lang="en-US" sz="2800" b="1" dirty="0" err="1"/>
              <a:t>diniatkan</a:t>
            </a:r>
            <a:r>
              <a:rPr lang="en-US" sz="2800" b="1" dirty="0"/>
              <a:t> </a:t>
            </a:r>
            <a:r>
              <a:rPr lang="en-US" sz="2800" b="1" dirty="0" err="1"/>
              <a:t>ibadah</a:t>
            </a:r>
            <a:r>
              <a:rPr lang="en-US" sz="2800" b="1" dirty="0"/>
              <a:t> haji. </a:t>
            </a:r>
            <a:r>
              <a:rPr lang="en-US" sz="2800" b="1" dirty="0" err="1"/>
              <a:t>Selanjutnya</a:t>
            </a:r>
            <a:r>
              <a:rPr lang="en-US" sz="2800" b="1" dirty="0"/>
              <a:t>, </a:t>
            </a:r>
            <a:r>
              <a:rPr lang="en-US" sz="2800" b="1" dirty="0" err="1"/>
              <a:t>menunggu</a:t>
            </a:r>
            <a:r>
              <a:rPr lang="en-US" sz="2800" b="1" dirty="0"/>
              <a:t> </a:t>
            </a:r>
            <a:r>
              <a:rPr lang="en-US" sz="2800" b="1" dirty="0" err="1"/>
              <a:t>waktu</a:t>
            </a:r>
            <a:r>
              <a:rPr lang="en-US" sz="2800" b="1" dirty="0"/>
              <a:t> </a:t>
            </a:r>
            <a:r>
              <a:rPr lang="en-US" sz="2800" b="1" dirty="0" err="1"/>
              <a:t>wukuf</a:t>
            </a:r>
            <a:r>
              <a:rPr lang="en-US" sz="2800" b="1" dirty="0"/>
              <a:t> di </a:t>
            </a:r>
            <a:r>
              <a:rPr lang="en-US" sz="2800" b="1" dirty="0" err="1"/>
              <a:t>Arafah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tanggal</a:t>
            </a:r>
            <a:r>
              <a:rPr lang="en-US" sz="2800" b="1" dirty="0"/>
              <a:t> 9 </a:t>
            </a:r>
            <a:r>
              <a:rPr lang="en-US" sz="2800" b="1" dirty="0" err="1"/>
              <a:t>Zulhijah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42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749" y="134982"/>
            <a:ext cx="8083142" cy="7023463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err="1"/>
              <a:t>Manasikh</a:t>
            </a:r>
            <a:r>
              <a:rPr lang="en-US" sz="2400" b="1" dirty="0"/>
              <a:t> Haji</a:t>
            </a:r>
          </a:p>
          <a:p>
            <a:pPr algn="just"/>
            <a:r>
              <a:rPr lang="en-US" sz="2400" b="1" dirty="0"/>
              <a:t>1. Di </a:t>
            </a:r>
            <a:r>
              <a:rPr lang="en-US" sz="2400" b="1" dirty="0" err="1"/>
              <a:t>Mekkah</a:t>
            </a:r>
            <a:r>
              <a:rPr lang="en-US" sz="2400" b="1" dirty="0"/>
              <a:t> (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8 </a:t>
            </a:r>
            <a:r>
              <a:rPr lang="en-US" sz="2400" b="1" dirty="0" err="1"/>
              <a:t>Dzulhijjah</a:t>
            </a:r>
            <a:r>
              <a:rPr lang="en-US" sz="2400" b="1" dirty="0"/>
              <a:t>), </a:t>
            </a:r>
            <a:r>
              <a:rPr lang="en-US" sz="2400" b="1" dirty="0" err="1"/>
              <a:t>mandi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berwudlu</a:t>
            </a:r>
            <a:r>
              <a:rPr lang="en-US" sz="2400" b="1" dirty="0"/>
              <a:t>, </a:t>
            </a:r>
            <a:r>
              <a:rPr lang="en-US" sz="2400" b="1" dirty="0" err="1"/>
              <a:t>memakai</a:t>
            </a:r>
            <a:r>
              <a:rPr lang="en-US" sz="2400" b="1" dirty="0"/>
              <a:t> </a:t>
            </a:r>
            <a:r>
              <a:rPr lang="en-US" sz="2400" b="1" dirty="0" err="1"/>
              <a:t>kain</a:t>
            </a:r>
            <a:r>
              <a:rPr lang="en-US" sz="2400" b="1" dirty="0"/>
              <a:t> ihram, </a:t>
            </a:r>
            <a:r>
              <a:rPr lang="en-US" sz="2400" b="1" dirty="0" err="1"/>
              <a:t>shalat</a:t>
            </a:r>
            <a:r>
              <a:rPr lang="en-US" sz="2400" b="1" dirty="0"/>
              <a:t> </a:t>
            </a:r>
            <a:r>
              <a:rPr lang="en-US" sz="2400" b="1" dirty="0" err="1"/>
              <a:t>sunnat</a:t>
            </a:r>
            <a:r>
              <a:rPr lang="en-US" sz="2400" b="1" dirty="0"/>
              <a:t> ihram </a:t>
            </a:r>
            <a:r>
              <a:rPr lang="en-US" sz="2400" b="1" dirty="0" err="1"/>
              <a:t>dua</a:t>
            </a:r>
            <a:r>
              <a:rPr lang="en-US" sz="2400" b="1" dirty="0"/>
              <a:t> </a:t>
            </a:r>
            <a:r>
              <a:rPr lang="en-US" sz="2400" b="1" dirty="0" err="1"/>
              <a:t>raka’at</a:t>
            </a:r>
            <a:r>
              <a:rPr lang="en-US" sz="2400" b="1" dirty="0"/>
              <a:t>, </a:t>
            </a:r>
            <a:r>
              <a:rPr lang="en-US" sz="2400" b="1" dirty="0" err="1"/>
              <a:t>niat</a:t>
            </a:r>
            <a:r>
              <a:rPr lang="en-US" sz="2400" b="1" dirty="0"/>
              <a:t> haji, </a:t>
            </a:r>
            <a:r>
              <a:rPr lang="en-US" sz="2400" b="1" dirty="0" err="1"/>
              <a:t>pergi</a:t>
            </a:r>
            <a:r>
              <a:rPr lang="en-US" sz="2400" b="1" dirty="0"/>
              <a:t> </a:t>
            </a:r>
            <a:r>
              <a:rPr lang="en-US" sz="2400" b="1" dirty="0" err="1"/>
              <a:t>ke</a:t>
            </a:r>
            <a:r>
              <a:rPr lang="en-US" sz="2400" b="1" dirty="0"/>
              <a:t> </a:t>
            </a:r>
            <a:r>
              <a:rPr lang="en-US" sz="2400" b="1" dirty="0" err="1"/>
              <a:t>Arafah</a:t>
            </a:r>
            <a:r>
              <a:rPr lang="en-US" sz="2400" b="1" dirty="0"/>
              <a:t>, </a:t>
            </a:r>
            <a:r>
              <a:rPr lang="en-US" sz="2400" b="1" dirty="0" err="1"/>
              <a:t>membaca</a:t>
            </a:r>
            <a:r>
              <a:rPr lang="en-US" sz="2400" b="1" dirty="0"/>
              <a:t> </a:t>
            </a:r>
            <a:r>
              <a:rPr lang="en-US" sz="2400" b="1" dirty="0" err="1"/>
              <a:t>talbiyah</a:t>
            </a:r>
            <a:r>
              <a:rPr lang="en-US" sz="2400" b="1" dirty="0"/>
              <a:t>, </a:t>
            </a:r>
            <a:r>
              <a:rPr lang="en-US" sz="2400" b="1" dirty="0" err="1"/>
              <a:t>sholawat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do’a</a:t>
            </a:r>
            <a:r>
              <a:rPr lang="en-US" sz="2400" b="1" dirty="0"/>
              <a:t>.</a:t>
            </a:r>
          </a:p>
          <a:p>
            <a:pPr algn="just"/>
            <a:r>
              <a:rPr lang="en-US" sz="2400" b="1" dirty="0"/>
              <a:t>2. Di </a:t>
            </a:r>
            <a:r>
              <a:rPr lang="en-US" sz="2400" b="1" dirty="0" err="1"/>
              <a:t>Arafah</a:t>
            </a:r>
            <a:r>
              <a:rPr lang="en-US" sz="2400" b="1" dirty="0"/>
              <a:t>,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masuk</a:t>
            </a:r>
            <a:r>
              <a:rPr lang="en-US" sz="2400" b="1" dirty="0"/>
              <a:t> </a:t>
            </a:r>
            <a:r>
              <a:rPr lang="en-US" sz="2400" b="1" dirty="0" err="1"/>
              <a:t>Arafah</a:t>
            </a:r>
            <a:r>
              <a:rPr lang="en-US" sz="2400" b="1" dirty="0"/>
              <a:t> </a:t>
            </a:r>
            <a:r>
              <a:rPr lang="en-US" sz="2400" b="1" dirty="0" err="1"/>
              <a:t>berdo’a</a:t>
            </a:r>
            <a:r>
              <a:rPr lang="en-US" sz="2400" b="1" dirty="0"/>
              <a:t>,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berwukuf</a:t>
            </a:r>
            <a:r>
              <a:rPr lang="en-US" sz="2400" b="1" dirty="0"/>
              <a:t>, (</a:t>
            </a:r>
            <a:r>
              <a:rPr lang="en-US" sz="2400" b="1" dirty="0" err="1"/>
              <a:t>tanggal</a:t>
            </a:r>
            <a:r>
              <a:rPr lang="en-US" sz="2400" b="1" dirty="0"/>
              <a:t> 9 </a:t>
            </a:r>
            <a:r>
              <a:rPr lang="en-US" sz="2400" b="1" dirty="0" err="1"/>
              <a:t>Djulhijjah</a:t>
            </a:r>
            <a:r>
              <a:rPr lang="en-US" sz="2400" b="1" dirty="0"/>
              <a:t>).</a:t>
            </a:r>
          </a:p>
          <a:p>
            <a:pPr algn="just"/>
            <a:r>
              <a:rPr lang="en-US" sz="2400" b="1" dirty="0" err="1"/>
              <a:t>Sebagai</a:t>
            </a:r>
            <a:r>
              <a:rPr lang="en-US" sz="2400" b="1" dirty="0"/>
              <a:t> </a:t>
            </a:r>
            <a:r>
              <a:rPr lang="en-US" sz="2400" b="1" dirty="0" err="1"/>
              <a:t>salah</a:t>
            </a:r>
            <a:r>
              <a:rPr lang="en-US" sz="2400" b="1" dirty="0"/>
              <a:t> </a:t>
            </a:r>
            <a:r>
              <a:rPr lang="en-US" sz="2400" b="1" dirty="0" err="1"/>
              <a:t>satu</a:t>
            </a:r>
            <a:r>
              <a:rPr lang="en-US" sz="2400" b="1" dirty="0"/>
              <a:t> </a:t>
            </a:r>
            <a:r>
              <a:rPr lang="en-US" sz="2400" b="1" dirty="0" err="1"/>
              <a:t>rukun</a:t>
            </a:r>
            <a:r>
              <a:rPr lang="en-US" sz="2400" b="1" dirty="0"/>
              <a:t> haji, </a:t>
            </a:r>
            <a:r>
              <a:rPr lang="en-US" sz="2400" b="1" dirty="0" err="1"/>
              <a:t>seorang</a:t>
            </a:r>
            <a:r>
              <a:rPr lang="en-US" sz="2400" b="1" dirty="0"/>
              <a:t> </a:t>
            </a:r>
            <a:r>
              <a:rPr lang="en-US" sz="2400" b="1" dirty="0" err="1"/>
              <a:t>jama’ah</a:t>
            </a:r>
            <a:r>
              <a:rPr lang="en-US" sz="2400" b="1" dirty="0"/>
              <a:t> </a:t>
            </a:r>
            <a:r>
              <a:rPr lang="en-US" sz="2400" b="1" dirty="0" err="1"/>
              <a:t>harus</a:t>
            </a:r>
            <a:r>
              <a:rPr lang="en-US" sz="2400" b="1" dirty="0"/>
              <a:t> </a:t>
            </a:r>
            <a:r>
              <a:rPr lang="en-US" sz="2400" b="1" dirty="0" err="1"/>
              <a:t>berada</a:t>
            </a:r>
            <a:r>
              <a:rPr lang="en-US" sz="2400" b="1" dirty="0"/>
              <a:t> </a:t>
            </a:r>
            <a:r>
              <a:rPr lang="en-US" sz="2400" b="1" dirty="0" err="1"/>
              <a:t>dia</a:t>
            </a:r>
            <a:r>
              <a:rPr lang="en-US" sz="2400" b="1" dirty="0"/>
              <a:t> </a:t>
            </a:r>
            <a:r>
              <a:rPr lang="en-US" sz="2400" b="1" dirty="0" err="1"/>
              <a:t>Arafah</a:t>
            </a:r>
            <a:r>
              <a:rPr lang="en-US" sz="2400" b="1" dirty="0"/>
              <a:t>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9 </a:t>
            </a:r>
            <a:r>
              <a:rPr lang="en-US" sz="2400" b="1" dirty="0" err="1"/>
              <a:t>Dzulhijjah</a:t>
            </a:r>
            <a:r>
              <a:rPr lang="en-US" sz="2400" b="1" dirty="0"/>
              <a:t> </a:t>
            </a:r>
            <a:r>
              <a:rPr lang="en-US" sz="2400" b="1" dirty="0" err="1"/>
              <a:t>meskipun</a:t>
            </a:r>
            <a:r>
              <a:rPr lang="en-US" sz="2400" b="1" dirty="0"/>
              <a:t> </a:t>
            </a:r>
            <a:r>
              <a:rPr lang="en-US" sz="2400" b="1" dirty="0" err="1"/>
              <a:t>sejenak</a:t>
            </a:r>
            <a:r>
              <a:rPr lang="en-US" sz="2400" b="1" dirty="0"/>
              <a:t>,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wuquf</a:t>
            </a:r>
            <a:r>
              <a:rPr lang="en-US" sz="2400" b="1" dirty="0"/>
              <a:t> di </a:t>
            </a:r>
            <a:r>
              <a:rPr lang="en-US" sz="2400" b="1" dirty="0" err="1"/>
              <a:t>mulai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dhuhur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9 </a:t>
            </a:r>
            <a:r>
              <a:rPr lang="en-US" sz="2400" b="1" dirty="0" err="1"/>
              <a:t>Dzulhijjah</a:t>
            </a:r>
            <a:r>
              <a:rPr lang="en-US" sz="2400" b="1" dirty="0"/>
              <a:t> </a:t>
            </a:r>
            <a:r>
              <a:rPr lang="en-US" sz="2400" b="1" dirty="0" err="1"/>
              <a:t>sampai</a:t>
            </a:r>
            <a:r>
              <a:rPr lang="en-US" sz="2400" b="1" dirty="0"/>
              <a:t> </a:t>
            </a:r>
            <a:r>
              <a:rPr lang="en-US" sz="2400" b="1" dirty="0" err="1"/>
              <a:t>terbit</a:t>
            </a:r>
            <a:r>
              <a:rPr lang="en-US" sz="2400" b="1" dirty="0"/>
              <a:t> </a:t>
            </a:r>
            <a:r>
              <a:rPr lang="en-US" sz="2400" b="1" dirty="0" err="1"/>
              <a:t>fajar</a:t>
            </a:r>
            <a:r>
              <a:rPr lang="en-US" sz="2400" b="1" dirty="0"/>
              <a:t> </a:t>
            </a:r>
            <a:r>
              <a:rPr lang="en-US" sz="2400" b="1" dirty="0" err="1"/>
              <a:t>tanggal</a:t>
            </a:r>
            <a:r>
              <a:rPr lang="en-US" sz="2400" b="1" dirty="0"/>
              <a:t> 10 </a:t>
            </a:r>
            <a:r>
              <a:rPr lang="en-US" sz="2400" b="1" dirty="0" err="1"/>
              <a:t>Dzulhijjah</a:t>
            </a:r>
            <a:r>
              <a:rPr lang="en-US" sz="2400" b="1" dirty="0"/>
              <a:t>, </a:t>
            </a:r>
            <a:r>
              <a:rPr lang="en-US" sz="2400" b="1" dirty="0" err="1"/>
              <a:t>Berangkat</a:t>
            </a:r>
            <a:r>
              <a:rPr lang="en-US" sz="2400" b="1" dirty="0"/>
              <a:t> </a:t>
            </a:r>
            <a:r>
              <a:rPr lang="en-US" sz="2400" b="1" dirty="0" err="1"/>
              <a:t>menuju</a:t>
            </a:r>
            <a:r>
              <a:rPr lang="en-US" sz="2400" b="1" dirty="0"/>
              <a:t> </a:t>
            </a:r>
            <a:r>
              <a:rPr lang="en-US" sz="2400" b="1" dirty="0" err="1"/>
              <a:t>Muzdalifah</a:t>
            </a:r>
            <a:r>
              <a:rPr lang="en-US" sz="2400" b="1" dirty="0"/>
              <a:t> </a:t>
            </a:r>
            <a:r>
              <a:rPr lang="en-US" sz="2400" b="1" dirty="0" err="1"/>
              <a:t>sehabis</a:t>
            </a:r>
            <a:r>
              <a:rPr lang="en-US" sz="2400" b="1" dirty="0"/>
              <a:t> </a:t>
            </a:r>
            <a:r>
              <a:rPr lang="en-US" sz="2400" b="1" dirty="0" err="1"/>
              <a:t>Maghrib</a:t>
            </a:r>
            <a:r>
              <a:rPr lang="en-US" sz="2400" b="1" dirty="0"/>
              <a:t>,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terlalu</a:t>
            </a:r>
            <a:r>
              <a:rPr lang="en-US" sz="2400" b="1" dirty="0"/>
              <a:t> lama (</a:t>
            </a:r>
            <a:r>
              <a:rPr lang="en-US" sz="2400" b="1" dirty="0" err="1"/>
              <a:t>mabit</a:t>
            </a:r>
            <a:r>
              <a:rPr lang="en-US" sz="2400" b="1" dirty="0"/>
              <a:t>) di </a:t>
            </a:r>
            <a:r>
              <a:rPr lang="en-US" sz="2400" b="1" dirty="0" err="1"/>
              <a:t>Muzdalifah</a:t>
            </a:r>
            <a:r>
              <a:rPr lang="en-US" sz="2400" b="1" dirty="0"/>
              <a:t> </a:t>
            </a:r>
            <a:r>
              <a:rPr lang="en-US" sz="2400" b="1" dirty="0" err="1"/>
              <a:t>sampai</a:t>
            </a:r>
            <a:r>
              <a:rPr lang="en-US" sz="2400" b="1" dirty="0"/>
              <a:t> </a:t>
            </a:r>
            <a:r>
              <a:rPr lang="en-US" sz="2400" b="1" dirty="0" err="1"/>
              <a:t>lewat</a:t>
            </a:r>
            <a:r>
              <a:rPr lang="en-US" sz="2400" b="1" dirty="0"/>
              <a:t> </a:t>
            </a:r>
            <a:r>
              <a:rPr lang="en-US" sz="2400" b="1" dirty="0" err="1"/>
              <a:t>tengah</a:t>
            </a:r>
            <a:r>
              <a:rPr lang="en-US" sz="2400" b="1" dirty="0"/>
              <a:t> </a:t>
            </a:r>
            <a:r>
              <a:rPr lang="en-US" sz="2400" b="1" dirty="0" err="1"/>
              <a:t>malam</a:t>
            </a:r>
            <a:r>
              <a:rPr lang="en-US" sz="2400" b="1" dirty="0"/>
              <a:t>, </a:t>
            </a:r>
            <a:r>
              <a:rPr lang="en-US" sz="2400" b="1" dirty="0" err="1"/>
              <a:t>Berdo’a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berangkat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</a:t>
            </a:r>
            <a:r>
              <a:rPr lang="en-US" sz="2400" b="1" dirty="0" err="1"/>
              <a:t>Arafah</a:t>
            </a:r>
            <a:r>
              <a:rPr lang="en-US" sz="2400" dirty="0"/>
              <a:t>.</a:t>
            </a:r>
          </a:p>
          <a:p>
            <a:pPr algn="just"/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52743" y="0"/>
            <a:ext cx="8083142" cy="7023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139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325</TotalTime>
  <Words>502</Words>
  <Application>Microsoft Office PowerPoint</Application>
  <PresentationFormat>Custom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PERBEDAAN HAJI DAN UMROH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PERBEDAAN HAJI DAN UMROH</dc:title>
  <dc:creator>win 10</dc:creator>
  <cp:lastModifiedBy>ACER</cp:lastModifiedBy>
  <cp:revision>19</cp:revision>
  <dcterms:created xsi:type="dcterms:W3CDTF">2021-01-25T02:33:01Z</dcterms:created>
  <dcterms:modified xsi:type="dcterms:W3CDTF">2021-01-28T14:45:42Z</dcterms:modified>
</cp:coreProperties>
</file>