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3" r:id="rId3"/>
    <p:sldId id="270" r:id="rId4"/>
    <p:sldId id="264" r:id="rId5"/>
    <p:sldId id="265" r:id="rId6"/>
    <p:sldId id="266" r:id="rId7"/>
    <p:sldId id="267" r:id="rId8"/>
    <p:sldId id="271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05/02/2021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/>
          </a:bodyPr>
          <a:lstStyle/>
          <a:p>
            <a:pPr algn="ctr"/>
            <a:r>
              <a:rPr lang="id-ID" altLang="zh-CN" sz="4500" b="1" dirty="0" smtClean="0"/>
              <a:t>Perayaan/Hari Raya</a:t>
            </a:r>
          </a:p>
          <a:p>
            <a:pPr algn="ctr"/>
            <a:r>
              <a:rPr lang="zh-CN" altLang="en-US" sz="4500" b="1" dirty="0" smtClean="0"/>
              <a:t>节</a:t>
            </a:r>
            <a:r>
              <a:rPr lang="id-ID" altLang="zh-CN" sz="4500" b="1" dirty="0" smtClean="0"/>
              <a:t> </a:t>
            </a:r>
            <a:r>
              <a:rPr lang="zh-CN" altLang="en-US" sz="4500" b="1" dirty="0" smtClean="0"/>
              <a:t>日</a:t>
            </a:r>
            <a:endParaRPr lang="en-US" altLang="zh-CN" sz="4500" b="1" dirty="0" smtClean="0"/>
          </a:p>
          <a:p>
            <a:pPr algn="ctr"/>
            <a:r>
              <a:rPr lang="en-US" altLang="zh-CN" sz="4500" b="1" dirty="0" err="1" smtClean="0"/>
              <a:t>jié</a:t>
            </a:r>
            <a:r>
              <a:rPr lang="en-US" altLang="zh-CN" sz="4500" b="1" dirty="0" smtClean="0"/>
              <a:t> </a:t>
            </a:r>
            <a:r>
              <a:rPr lang="en-US" altLang="zh-CN" sz="4500" b="1" dirty="0" err="1" smtClean="0"/>
              <a:t>rì</a:t>
            </a:r>
            <a:endParaRPr lang="en-US" altLang="zh-CN" sz="45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800" dirty="0" err="1" smtClean="0"/>
              <a:t>Tahun</a:t>
            </a:r>
            <a:r>
              <a:rPr lang="en-US" sz="3800" dirty="0" smtClean="0"/>
              <a:t> </a:t>
            </a:r>
            <a:r>
              <a:rPr lang="en-US" sz="3800" dirty="0" err="1" smtClean="0"/>
              <a:t>baru</a:t>
            </a:r>
            <a:r>
              <a:rPr lang="en-US" sz="3800" dirty="0" smtClean="0"/>
              <a:t> </a:t>
            </a:r>
            <a:r>
              <a:rPr lang="zh-CN" altLang="en-US" sz="3800" dirty="0" smtClean="0"/>
              <a:t>元 旦 </a:t>
            </a:r>
            <a:r>
              <a:rPr lang="en-US" altLang="zh-CN" sz="3800" dirty="0" err="1" smtClean="0"/>
              <a:t>yuán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dàn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800" dirty="0" err="1" smtClean="0"/>
              <a:t>Hari</a:t>
            </a:r>
            <a:r>
              <a:rPr lang="en-US" sz="3800" dirty="0" smtClean="0"/>
              <a:t> valentine </a:t>
            </a:r>
            <a:r>
              <a:rPr lang="zh-CN" altLang="en-US" sz="3800" dirty="0" smtClean="0"/>
              <a:t>情 人 节 </a:t>
            </a:r>
            <a:r>
              <a:rPr lang="en-US" altLang="zh-CN" sz="3800" dirty="0" err="1" smtClean="0"/>
              <a:t>qíng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rén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800" dirty="0" err="1" smtClean="0"/>
              <a:t>Imlek</a:t>
            </a:r>
            <a:r>
              <a:rPr lang="en-US" sz="3800" dirty="0" smtClean="0"/>
              <a:t> (festival </a:t>
            </a:r>
            <a:r>
              <a:rPr lang="en-US" sz="3800" dirty="0" err="1" smtClean="0"/>
              <a:t>musim</a:t>
            </a:r>
            <a:r>
              <a:rPr lang="en-US" sz="3800" dirty="0" smtClean="0"/>
              <a:t> semi) </a:t>
            </a:r>
            <a:r>
              <a:rPr lang="zh-CN" altLang="en-US" sz="3800" dirty="0" smtClean="0"/>
              <a:t>春 节 </a:t>
            </a:r>
            <a:r>
              <a:rPr lang="en-US" altLang="zh-CN" sz="3800" dirty="0" err="1" smtClean="0"/>
              <a:t>chūn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smtClean="0"/>
              <a:t>Cap go </a:t>
            </a:r>
            <a:r>
              <a:rPr lang="en-US" altLang="zh-CN" sz="3800" dirty="0" err="1" smtClean="0"/>
              <a:t>meh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元 宵 节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yuán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xiāo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smtClean="0"/>
              <a:t>Festival </a:t>
            </a:r>
            <a:r>
              <a:rPr lang="en-US" altLang="zh-CN" sz="3800" dirty="0" err="1" smtClean="0"/>
              <a:t>pertengahan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musim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gugur</a:t>
            </a:r>
            <a:r>
              <a:rPr lang="en-US" altLang="zh-CN" sz="3800" dirty="0" smtClean="0"/>
              <a:t>/ festival </a:t>
            </a:r>
            <a:r>
              <a:rPr lang="en-US" altLang="zh-CN" sz="3800" dirty="0" err="1" smtClean="0"/>
              <a:t>kue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bulan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中 秋 节 </a:t>
            </a:r>
            <a:r>
              <a:rPr lang="en-US" altLang="zh-CN" sz="3800" dirty="0" err="1" smtClean="0"/>
              <a:t>zhōng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qiú</a:t>
            </a:r>
            <a:r>
              <a:rPr lang="zh-CN" altLang="en-US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85791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smtClean="0"/>
              <a:t>Festival </a:t>
            </a:r>
            <a:r>
              <a:rPr lang="en-US" altLang="zh-CN" sz="3800" dirty="0" err="1" smtClean="0"/>
              <a:t>perahu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naga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端 午 节 </a:t>
            </a:r>
            <a:r>
              <a:rPr lang="en-US" altLang="zh-CN" sz="3800" dirty="0" err="1" smtClean="0"/>
              <a:t>duān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wǔ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err="1" smtClean="0"/>
              <a:t>Hari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buruh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劳 动 节 </a:t>
            </a:r>
            <a:r>
              <a:rPr lang="en-US" altLang="zh-CN" sz="3800" dirty="0" err="1" smtClean="0"/>
              <a:t>láo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dòng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err="1" smtClean="0"/>
              <a:t>Hari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kemerdekaan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国 庆 节 </a:t>
            </a:r>
            <a:r>
              <a:rPr lang="en-US" altLang="zh-CN" sz="3800" dirty="0" err="1" smtClean="0"/>
              <a:t>guó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qìng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err="1" smtClean="0"/>
              <a:t>Hari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kemerdekaan</a:t>
            </a:r>
            <a:r>
              <a:rPr lang="en-US" altLang="zh-CN" sz="3800" dirty="0" smtClean="0"/>
              <a:t> Indonesia </a:t>
            </a:r>
            <a:r>
              <a:rPr lang="zh-CN" altLang="en-US" sz="3800" dirty="0" smtClean="0"/>
              <a:t>印 尼 国 庆 节 </a:t>
            </a:r>
            <a:r>
              <a:rPr lang="en-US" altLang="zh-CN" sz="3800" dirty="0" err="1" smtClean="0"/>
              <a:t>yìn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ní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guó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qìng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err="1" smtClean="0"/>
              <a:t>Hari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ibu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母 亲 节 </a:t>
            </a:r>
            <a:r>
              <a:rPr lang="en-US" altLang="zh-CN" sz="3800" dirty="0" err="1" smtClean="0"/>
              <a:t>mǔ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qīn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r>
              <a:rPr lang="en-US" altLang="zh-CN" sz="3800" dirty="0" smtClean="0"/>
              <a:t>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3800" dirty="0" err="1" smtClean="0"/>
              <a:t>Hari</a:t>
            </a:r>
            <a:r>
              <a:rPr lang="en-US" altLang="zh-CN" sz="3800" dirty="0" smtClean="0"/>
              <a:t> ayah </a:t>
            </a:r>
            <a:r>
              <a:rPr lang="zh-CN" altLang="en-US" sz="3800" dirty="0" smtClean="0"/>
              <a:t>父 亲 节 </a:t>
            </a:r>
            <a:r>
              <a:rPr lang="en-US" altLang="zh-CN" sz="3800" dirty="0" err="1" smtClean="0"/>
              <a:t>fù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qīn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jié</a:t>
            </a:r>
            <a:endParaRPr lang="en-US" altLang="zh-CN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85791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Hari</a:t>
            </a:r>
            <a:r>
              <a:rPr lang="en-US" sz="4000" dirty="0" smtClean="0"/>
              <a:t> guru </a:t>
            </a:r>
            <a:r>
              <a:rPr lang="zh-CN" altLang="en-US" sz="4000" dirty="0" smtClean="0"/>
              <a:t>教 师 节 </a:t>
            </a:r>
            <a:r>
              <a:rPr lang="en-US" altLang="zh-CN" sz="4000" dirty="0" smtClean="0"/>
              <a:t>j</a:t>
            </a:r>
            <a:r>
              <a:rPr lang="id-ID" sz="4000" dirty="0" smtClean="0"/>
              <a:t>iào</a:t>
            </a:r>
            <a:r>
              <a:rPr lang="en-US" sz="4000" dirty="0" smtClean="0"/>
              <a:t> </a:t>
            </a:r>
            <a:r>
              <a:rPr lang="id-ID" sz="4000" dirty="0" smtClean="0"/>
              <a:t>shī jié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raya</a:t>
            </a:r>
            <a:r>
              <a:rPr lang="en-US" sz="4000" dirty="0" smtClean="0"/>
              <a:t> </a:t>
            </a:r>
            <a:r>
              <a:rPr lang="en-US" sz="4000" dirty="0" err="1" smtClean="0"/>
              <a:t>idul</a:t>
            </a:r>
            <a:r>
              <a:rPr lang="en-US" sz="4000" dirty="0" smtClean="0"/>
              <a:t> </a:t>
            </a:r>
            <a:r>
              <a:rPr lang="en-US" sz="4000" dirty="0" err="1" smtClean="0"/>
              <a:t>fitri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开 斋 节 </a:t>
            </a:r>
            <a:r>
              <a:rPr lang="id-ID" sz="4000" dirty="0" smtClean="0"/>
              <a:t>kāi</a:t>
            </a:r>
            <a:r>
              <a:rPr lang="en-US" sz="4000" dirty="0" smtClean="0"/>
              <a:t> </a:t>
            </a:r>
            <a:r>
              <a:rPr lang="id-ID" sz="4000" dirty="0" smtClean="0"/>
              <a:t>zhāi jié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raya</a:t>
            </a:r>
            <a:r>
              <a:rPr lang="en-US" sz="4000" dirty="0" smtClean="0"/>
              <a:t> </a:t>
            </a:r>
            <a:r>
              <a:rPr lang="en-US" sz="4000" dirty="0" err="1" smtClean="0"/>
              <a:t>idul</a:t>
            </a:r>
            <a:r>
              <a:rPr lang="en-US" sz="4000" dirty="0" smtClean="0"/>
              <a:t> </a:t>
            </a:r>
            <a:r>
              <a:rPr lang="en-US" sz="4000" dirty="0" err="1" smtClean="0"/>
              <a:t>adha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宰 牲 节 </a:t>
            </a:r>
            <a:r>
              <a:rPr lang="en-US" altLang="zh-CN" sz="4000" dirty="0" smtClean="0"/>
              <a:t>/</a:t>
            </a:r>
            <a:r>
              <a:rPr lang="zh-CN" altLang="en-US" sz="4000" dirty="0" smtClean="0"/>
              <a:t>古 尔 邦 节 </a:t>
            </a:r>
            <a:r>
              <a:rPr lang="id-ID" sz="4000" dirty="0" smtClean="0"/>
              <a:t>zǎi</a:t>
            </a:r>
            <a:r>
              <a:rPr lang="en-US" sz="4000" dirty="0" smtClean="0"/>
              <a:t> </a:t>
            </a:r>
            <a:r>
              <a:rPr lang="id-ID" sz="4000" dirty="0" smtClean="0"/>
              <a:t>shēng jié/gǔ</a:t>
            </a:r>
            <a:r>
              <a:rPr lang="en-US" sz="4000" dirty="0" smtClean="0"/>
              <a:t> </a:t>
            </a:r>
            <a:r>
              <a:rPr lang="id-ID" sz="4000" dirty="0" smtClean="0"/>
              <a:t>ěr</a:t>
            </a:r>
            <a:r>
              <a:rPr lang="en-US" sz="4000" dirty="0" smtClean="0"/>
              <a:t> </a:t>
            </a:r>
            <a:r>
              <a:rPr lang="id-ID" sz="4000" dirty="0" smtClean="0"/>
              <a:t>bāng</a:t>
            </a:r>
            <a:r>
              <a:rPr lang="en-US" sz="4000" dirty="0" smtClean="0"/>
              <a:t> </a:t>
            </a:r>
            <a:r>
              <a:rPr lang="id-ID" sz="4000" dirty="0" smtClean="0"/>
              <a:t>jié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paskah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复 活 节 </a:t>
            </a:r>
            <a:r>
              <a:rPr lang="id-ID" sz="4000" dirty="0" smtClean="0"/>
              <a:t>fù</a:t>
            </a:r>
            <a:r>
              <a:rPr lang="en-US" sz="4000" dirty="0" smtClean="0"/>
              <a:t> </a:t>
            </a:r>
            <a:r>
              <a:rPr lang="id-ID" sz="4000" dirty="0" smtClean="0"/>
              <a:t>huó jié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altLang="zh-CN" sz="4000" dirty="0" err="1" smtClean="0"/>
              <a:t>Telur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paskah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彩 蛋 </a:t>
            </a:r>
            <a:r>
              <a:rPr lang="id-ID" sz="4000" dirty="0" smtClean="0"/>
              <a:t>cǎi</a:t>
            </a:r>
            <a:r>
              <a:rPr lang="en-US" sz="4000" dirty="0" smtClean="0"/>
              <a:t> </a:t>
            </a:r>
            <a:r>
              <a:rPr lang="id-ID" sz="4000" dirty="0" smtClean="0"/>
              <a:t>dàn</a:t>
            </a:r>
            <a:endParaRPr lang="en-US" altLang="zh-CN" sz="4000" dirty="0" smtClean="0"/>
          </a:p>
          <a:p>
            <a:pPr marL="742950" indent="-742950">
              <a:buFont typeface="+mj-lt"/>
              <a:buAutoNum type="arabicPeriod" startAt="12"/>
            </a:pPr>
            <a:r>
              <a:rPr lang="en-US" sz="4000" dirty="0" err="1" smtClean="0"/>
              <a:t>Hari</a:t>
            </a:r>
            <a:r>
              <a:rPr lang="en-US" sz="4000" dirty="0" smtClean="0"/>
              <a:t> natal </a:t>
            </a:r>
            <a:r>
              <a:rPr lang="zh-CN" altLang="en-US" sz="4000" dirty="0" smtClean="0"/>
              <a:t>圣 诞 节 </a:t>
            </a:r>
            <a:r>
              <a:rPr lang="id-ID" sz="4000" dirty="0" smtClean="0"/>
              <a:t>shèng</a:t>
            </a:r>
            <a:r>
              <a:rPr lang="en-US" sz="4000" dirty="0" smtClean="0"/>
              <a:t> </a:t>
            </a:r>
            <a:r>
              <a:rPr lang="id-ID" sz="4000" dirty="0" smtClean="0"/>
              <a:t>dàn jié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75542"/>
          </a:xfrm>
        </p:spPr>
        <p:txBody>
          <a:bodyPr>
            <a:noAutofit/>
          </a:bodyPr>
          <a:lstStyle/>
          <a:p>
            <a:r>
              <a:rPr lang="en-US" sz="4500" b="1" dirty="0" err="1" smtClean="0"/>
              <a:t>Kalimat</a:t>
            </a:r>
            <a:r>
              <a:rPr lang="en-US" sz="4500" b="1" dirty="0" smtClean="0"/>
              <a:t> </a:t>
            </a:r>
            <a:r>
              <a:rPr lang="zh-CN" altLang="en-US" sz="4500" b="1" dirty="0" smtClean="0"/>
              <a:t>句 子 </a:t>
            </a:r>
            <a:r>
              <a:rPr lang="en-US" altLang="zh-CN" sz="4500" b="1" dirty="0" err="1" smtClean="0"/>
              <a:t>jù</a:t>
            </a:r>
            <a:r>
              <a:rPr lang="en-US" altLang="zh-CN" sz="4500" b="1" dirty="0" smtClean="0"/>
              <a:t> </a:t>
            </a:r>
            <a:r>
              <a:rPr lang="en-US" altLang="zh-CN" sz="4500" b="1" dirty="0" err="1" smtClean="0"/>
              <a:t>zi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14974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Tanggal</a:t>
            </a:r>
            <a:r>
              <a:rPr lang="en-US" sz="4000" dirty="0" smtClean="0"/>
              <a:t> 25 November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guru.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十 一 月 二 十 五 号 是 教 师 节。</a:t>
            </a:r>
            <a:endParaRPr lang="en-US" sz="4000" dirty="0" smtClean="0"/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id-ID" sz="4000" dirty="0" smtClean="0"/>
              <a:t> </a:t>
            </a:r>
            <a:r>
              <a:rPr lang="en-US" sz="4000" dirty="0" smtClean="0"/>
              <a:t>s</a:t>
            </a:r>
            <a:r>
              <a:rPr lang="id-ID" sz="4000" dirty="0" smtClean="0"/>
              <a:t>hí</a:t>
            </a:r>
            <a:r>
              <a:rPr lang="en-US" sz="4000" dirty="0" smtClean="0"/>
              <a:t> </a:t>
            </a:r>
            <a:r>
              <a:rPr lang="id-ID" sz="4000" dirty="0" smtClean="0"/>
              <a:t>yī yuè èr</a:t>
            </a:r>
            <a:r>
              <a:rPr lang="en-US" sz="4000" dirty="0" smtClean="0"/>
              <a:t>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wǔ hào shì jiào</a:t>
            </a:r>
            <a:r>
              <a:rPr lang="en-US" sz="4000" dirty="0" smtClean="0"/>
              <a:t> </a:t>
            </a:r>
            <a:r>
              <a:rPr lang="id-ID" sz="4000" dirty="0" smtClean="0"/>
              <a:t>shī jié.</a:t>
            </a:r>
            <a:endParaRPr lang="en-US" sz="4000" dirty="0" smtClean="0"/>
          </a:p>
          <a:p>
            <a:pPr marL="742950" indent="-742950">
              <a:buNone/>
            </a:pPr>
            <a:r>
              <a:rPr lang="id-ID" sz="4000" dirty="0" smtClean="0"/>
              <a:t> </a:t>
            </a:r>
            <a:endParaRPr lang="en-US" sz="4000" dirty="0" smtClean="0"/>
          </a:p>
          <a:p>
            <a:pPr marL="742950" indent="-742950">
              <a:buFont typeface="+mj-lt"/>
              <a:buAutoNum type="arabicPeriod" startAt="2"/>
            </a:pPr>
            <a:r>
              <a:rPr lang="en-US" sz="4000" dirty="0" err="1" smtClean="0"/>
              <a:t>Tanggal</a:t>
            </a:r>
            <a:r>
              <a:rPr lang="en-US" sz="4000" dirty="0" smtClean="0"/>
              <a:t> 1 </a:t>
            </a:r>
            <a:r>
              <a:rPr lang="en-US" sz="4000" dirty="0" err="1" smtClean="0"/>
              <a:t>Januari</a:t>
            </a:r>
            <a:r>
              <a:rPr lang="en-US" sz="4000" dirty="0" smtClean="0"/>
              <a:t>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tahun</a:t>
            </a:r>
            <a:r>
              <a:rPr lang="en-US" sz="4000" dirty="0" smtClean="0"/>
              <a:t> </a:t>
            </a:r>
            <a:r>
              <a:rPr lang="en-US" sz="4000" dirty="0" err="1" smtClean="0"/>
              <a:t>baru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一 月 一 号 是 元 旦 节。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id-ID" sz="4000" dirty="0" smtClean="0"/>
              <a:t> </a:t>
            </a:r>
            <a:r>
              <a:rPr lang="en-US" sz="4000" dirty="0" smtClean="0"/>
              <a:t>y</a:t>
            </a:r>
            <a:r>
              <a:rPr lang="id-ID" sz="4000" dirty="0" smtClean="0"/>
              <a:t>ī yuè yī hào shì yuán</a:t>
            </a:r>
            <a:r>
              <a:rPr lang="en-US" sz="4000" dirty="0" smtClean="0"/>
              <a:t> </a:t>
            </a:r>
            <a:r>
              <a:rPr lang="id-ID" sz="4000" dirty="0" smtClean="0"/>
              <a:t>dàn jié</a:t>
            </a:r>
            <a:r>
              <a:rPr lang="en-US" sz="4000" dirty="0" smtClean="0"/>
              <a:t>.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71504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err="1" smtClean="0"/>
              <a:t>Tanggal</a:t>
            </a:r>
            <a:r>
              <a:rPr lang="en-US" sz="4000" dirty="0" smtClean="0"/>
              <a:t> 1 </a:t>
            </a:r>
            <a:r>
              <a:rPr lang="en-US" sz="4000" dirty="0" err="1" smtClean="0"/>
              <a:t>mei</a:t>
            </a:r>
            <a:r>
              <a:rPr lang="en-US" sz="4000" dirty="0" smtClean="0"/>
              <a:t>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buruh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五 月 一 号 是 劳 动 节。</a:t>
            </a:r>
            <a:endParaRPr lang="en-US" sz="4000" dirty="0" smtClean="0"/>
          </a:p>
          <a:p>
            <a:pPr marL="742950" indent="-742950">
              <a:buNone/>
            </a:pPr>
            <a:r>
              <a:rPr lang="en-US" sz="4000" dirty="0" smtClean="0"/>
              <a:t>	w</a:t>
            </a:r>
            <a:r>
              <a:rPr lang="id-ID" sz="4000" dirty="0" smtClean="0"/>
              <a:t>ǔ yuè yī hào shì láo</a:t>
            </a:r>
            <a:r>
              <a:rPr lang="en-US" sz="4000" dirty="0" smtClean="0"/>
              <a:t> </a:t>
            </a:r>
            <a:r>
              <a:rPr lang="id-ID" sz="4000" dirty="0" smtClean="0"/>
              <a:t>dòng jié. </a:t>
            </a:r>
            <a:endParaRPr lang="en-US" sz="4000" dirty="0" smtClean="0"/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/>
              <a:t>Tanggal</a:t>
            </a:r>
            <a:r>
              <a:rPr lang="en-US" sz="4000" dirty="0" smtClean="0"/>
              <a:t> </a:t>
            </a:r>
            <a:r>
              <a:rPr lang="en-US" sz="4000" dirty="0" err="1" smtClean="0"/>
              <a:t>berapa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natal 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圣 诞 节 是 几 月 几 号 </a:t>
            </a:r>
            <a:r>
              <a:rPr lang="en-US" altLang="zh-CN" sz="4000" dirty="0" smtClean="0"/>
              <a:t>?</a:t>
            </a:r>
          </a:p>
          <a:p>
            <a:pPr marL="742950" indent="-742950">
              <a:buNone/>
            </a:pPr>
            <a:r>
              <a:rPr lang="en-US" sz="4000" dirty="0" smtClean="0"/>
              <a:t>	s</a:t>
            </a:r>
            <a:r>
              <a:rPr lang="id-ID" sz="4000" dirty="0" smtClean="0"/>
              <a:t>hèng</a:t>
            </a:r>
            <a:r>
              <a:rPr lang="en-US" sz="4000" dirty="0" smtClean="0"/>
              <a:t> </a:t>
            </a:r>
            <a:r>
              <a:rPr lang="id-ID" sz="4000" dirty="0" smtClean="0"/>
              <a:t>dàn jié shì jǐ yuè jǐ hào?</a:t>
            </a:r>
            <a:endParaRPr lang="en-US" sz="4000" dirty="0" smtClean="0"/>
          </a:p>
          <a:p>
            <a:pPr marL="742950" indent="-742950">
              <a:buNone/>
            </a:pP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 startAt="5"/>
            </a:pPr>
            <a:r>
              <a:rPr lang="en-US" altLang="zh-CN" sz="4000" dirty="0" err="1" smtClean="0"/>
              <a:t>Hari</a:t>
            </a:r>
            <a:r>
              <a:rPr lang="en-US" altLang="zh-CN" sz="4000" dirty="0" smtClean="0"/>
              <a:t> natal </a:t>
            </a:r>
            <a:r>
              <a:rPr lang="en-US" altLang="zh-CN" sz="4000" dirty="0" err="1" smtClean="0"/>
              <a:t>adalah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tanggal</a:t>
            </a:r>
            <a:r>
              <a:rPr lang="en-US" altLang="zh-CN" sz="4000" dirty="0" smtClean="0"/>
              <a:t> 25 </a:t>
            </a:r>
            <a:r>
              <a:rPr lang="en-US" altLang="zh-CN" sz="4000" dirty="0" err="1" smtClean="0"/>
              <a:t>Desember</a:t>
            </a:r>
            <a:r>
              <a:rPr lang="en-US" altLang="zh-CN" sz="4000" dirty="0" smtClean="0"/>
              <a:t>.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圣 诞 节 是 十 二 月 二 十 五 号。</a:t>
            </a:r>
            <a:endParaRPr lang="en-US" altLang="zh-CN" sz="4000" dirty="0" smtClean="0"/>
          </a:p>
          <a:p>
            <a:pPr marL="742950" indent="-19050">
              <a:buNone/>
            </a:pPr>
            <a:r>
              <a:rPr lang="en-US" sz="4000" dirty="0" smtClean="0"/>
              <a:t>s</a:t>
            </a:r>
            <a:r>
              <a:rPr lang="id-ID" sz="4000" dirty="0" smtClean="0"/>
              <a:t>hèng</a:t>
            </a:r>
            <a:r>
              <a:rPr lang="en-US" sz="4000" dirty="0" smtClean="0"/>
              <a:t> </a:t>
            </a:r>
            <a:r>
              <a:rPr lang="id-ID" sz="4000" dirty="0" smtClean="0"/>
              <a:t>dàn jié shì shí</a:t>
            </a:r>
            <a:r>
              <a:rPr lang="en-US" sz="4000" dirty="0" smtClean="0"/>
              <a:t> </a:t>
            </a:r>
            <a:r>
              <a:rPr lang="id-ID" sz="4000" dirty="0" smtClean="0"/>
              <a:t>èr yuè èr</a:t>
            </a:r>
            <a:r>
              <a:rPr lang="en-US" sz="4000" dirty="0" smtClean="0"/>
              <a:t> </a:t>
            </a:r>
            <a:r>
              <a:rPr lang="id-ID" sz="4000" dirty="0" smtClean="0"/>
              <a:t>shí</a:t>
            </a:r>
            <a:r>
              <a:rPr lang="en-US" sz="4000" dirty="0" smtClean="0"/>
              <a:t> </a:t>
            </a:r>
            <a:r>
              <a:rPr lang="id-ID" sz="4000" dirty="0" smtClean="0"/>
              <a:t>wǔ hào. </a:t>
            </a:r>
            <a:endParaRPr lang="en-US" sz="4000" dirty="0" smtClean="0"/>
          </a:p>
          <a:p>
            <a:pPr marL="742950" indent="-19050">
              <a:buNone/>
            </a:pPr>
            <a:endParaRPr lang="en-US" altLang="zh-CN" sz="4000" dirty="0" smtClean="0"/>
          </a:p>
          <a:p>
            <a:pPr marL="742950" indent="-742950">
              <a:buFont typeface="+mj-lt"/>
              <a:buAutoNum type="arabicPeriod" startAt="6"/>
            </a:pPr>
            <a:r>
              <a:rPr lang="en-US" altLang="zh-CN" sz="4000" dirty="0" err="1" smtClean="0"/>
              <a:t>Selamat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hari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ibu</a:t>
            </a:r>
            <a:r>
              <a:rPr lang="en-US" altLang="zh-CN" sz="4000" dirty="0" smtClean="0"/>
              <a:t> !</a:t>
            </a:r>
          </a:p>
          <a:p>
            <a:pPr marL="742950" indent="-742950">
              <a:buNone/>
            </a:pPr>
            <a:r>
              <a:rPr lang="en-US" altLang="zh-CN" sz="4000" dirty="0" smtClean="0"/>
              <a:t>	</a:t>
            </a:r>
            <a:r>
              <a:rPr lang="zh-CN" altLang="en-US" sz="4000" dirty="0" smtClean="0"/>
              <a:t>母 亲 节 快 乐！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4000" dirty="0" smtClean="0"/>
              <a:t>	m</a:t>
            </a:r>
            <a:r>
              <a:rPr lang="id-ID" sz="4000" dirty="0" smtClean="0"/>
              <a:t>ǔ</a:t>
            </a:r>
            <a:r>
              <a:rPr lang="en-US" sz="4000" dirty="0" smtClean="0"/>
              <a:t> </a:t>
            </a:r>
            <a:r>
              <a:rPr lang="id-ID" sz="4000" dirty="0" smtClean="0"/>
              <a:t>qīn jié kuài</a:t>
            </a:r>
            <a:r>
              <a:rPr lang="en-US" sz="4000" dirty="0" smtClean="0"/>
              <a:t> </a:t>
            </a:r>
            <a:r>
              <a:rPr lang="id-ID" sz="4000" dirty="0" smtClean="0"/>
              <a:t>lè</a:t>
            </a:r>
            <a:r>
              <a:rPr lang="en-US" sz="4000" dirty="0" smtClean="0"/>
              <a:t> !</a:t>
            </a:r>
            <a:endParaRPr lang="en-US" altLang="zh-CN" sz="4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raya</a:t>
            </a:r>
            <a:r>
              <a:rPr lang="en-US" sz="4000" dirty="0" smtClean="0"/>
              <a:t> </a:t>
            </a:r>
            <a:r>
              <a:rPr lang="en-US" sz="4000" dirty="0" err="1" smtClean="0"/>
              <a:t>apa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r>
              <a:rPr lang="en-US" sz="4000" dirty="0"/>
              <a:t>	</a:t>
            </a:r>
            <a:r>
              <a:rPr lang="zh-CN" altLang="en-US" sz="4000" dirty="0" smtClean="0"/>
              <a:t>今 天 是 什 么 日 子 </a:t>
            </a:r>
            <a:r>
              <a:rPr lang="en-US" altLang="zh-CN" sz="4000" dirty="0" smtClean="0"/>
              <a:t>?</a:t>
            </a:r>
          </a:p>
          <a:p>
            <a:pPr marL="514350" indent="-514350">
              <a:buNone/>
            </a:pPr>
            <a:r>
              <a:rPr lang="en-US" sz="4000" dirty="0" smtClean="0"/>
              <a:t>	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 shì shén</a:t>
            </a:r>
            <a:r>
              <a:rPr lang="en-US" sz="4000" dirty="0" smtClean="0"/>
              <a:t> </a:t>
            </a:r>
            <a:r>
              <a:rPr lang="id-ID" sz="4000" dirty="0" smtClean="0"/>
              <a:t>me rì</a:t>
            </a:r>
            <a:r>
              <a:rPr lang="en-US" sz="4000" dirty="0" smtClean="0"/>
              <a:t> </a:t>
            </a:r>
            <a:r>
              <a:rPr lang="id-ID" sz="4000" dirty="0" smtClean="0"/>
              <a:t>zi?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8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adalah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raya</a:t>
            </a:r>
            <a:r>
              <a:rPr lang="en-US" sz="4000" dirty="0" smtClean="0"/>
              <a:t> </a:t>
            </a:r>
            <a:r>
              <a:rPr lang="en-US" sz="4000" dirty="0" err="1" smtClean="0"/>
              <a:t>idul</a:t>
            </a:r>
            <a:r>
              <a:rPr lang="en-US" sz="4000" dirty="0" smtClean="0"/>
              <a:t> </a:t>
            </a:r>
            <a:r>
              <a:rPr lang="en-US" sz="4000" dirty="0" err="1" smtClean="0"/>
              <a:t>fitri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今 天 是 开 斋 节。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 shì kāi</a:t>
            </a:r>
            <a:r>
              <a:rPr lang="en-US" sz="4000" dirty="0" smtClean="0"/>
              <a:t> </a:t>
            </a:r>
            <a:r>
              <a:rPr lang="id-ID" sz="4000" dirty="0" smtClean="0"/>
              <a:t>zhāi jié</a:t>
            </a:r>
            <a:r>
              <a:rPr lang="en-US" sz="4000" dirty="0" smtClean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718</TotalTime>
  <Words>210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中文 zhōng wén</vt:lpstr>
      <vt:lpstr>Kosakata 生 词 shēng cí </vt:lpstr>
      <vt:lpstr>Slide 3</vt:lpstr>
      <vt:lpstr>Slide 4</vt:lpstr>
      <vt:lpstr>Kalimat 句 子 jù zi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65</cp:revision>
  <dcterms:created xsi:type="dcterms:W3CDTF">2020-10-13T11:27:36Z</dcterms:created>
  <dcterms:modified xsi:type="dcterms:W3CDTF">2021-02-04T23:11:59Z</dcterms:modified>
</cp:coreProperties>
</file>