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841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1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82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575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27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9961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605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061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345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900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635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E569A-9F66-47CD-8FDA-BC13C1B20FA2}" type="datetimeFigureOut">
              <a:rPr lang="id-ID" smtClean="0"/>
              <a:t>17/05/2022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C7F9-708D-45B6-9480-38A475D6FDD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5726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3"/>
            <a:ext cx="5112568" cy="36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4949"/>
            <a:ext cx="7704857" cy="26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8568951" cy="30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4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3312369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836713"/>
            <a:ext cx="48245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0344"/>
            <a:ext cx="3816424" cy="275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45024"/>
            <a:ext cx="464400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81642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077072"/>
            <a:ext cx="424847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36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4248471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1"/>
            <a:ext cx="4464495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9" y="3420967"/>
            <a:ext cx="4392487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320478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09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4644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64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45024"/>
            <a:ext cx="2664295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356992"/>
            <a:ext cx="2880319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6992"/>
            <a:ext cx="3024336" cy="35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6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2021-08-17T20:26:30Z</dcterms:created>
  <dcterms:modified xsi:type="dcterms:W3CDTF">2022-05-17T11:53:16Z</dcterms:modified>
</cp:coreProperties>
</file>