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3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6A000-74F0-4A6E-B0CC-EFDA30075DB6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3CFAC-F8EE-4271-B069-72DC7BAF2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0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C3C3F1B-830F-49C1-AB38-93707514EE72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BA2B423-46BF-4FEC-8741-12700697106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981200"/>
            <a:ext cx="7315200" cy="259502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PERLINDUNGAN DAN PENEGAKAN HUKUM DI INDONESIA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97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382000" cy="914400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799"/>
            <a:ext cx="8305800" cy="502920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bertentangan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aturan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572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antaranya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mengabaikan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perintah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kakak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sedang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1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382000" cy="655319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menyontek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ulangan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terlambat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bolos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mengikuti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pelajaran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antaranya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mangkir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ronda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mengikuti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bakti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main hakim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d.Dalam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antaranya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KTP;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mematuhi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rambu-rambu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lintas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pembunuhan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perampokan,penggelapan,pengedaran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palsu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pembajakan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95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0" y="304799"/>
            <a:ext cx="8458200" cy="6553201"/>
          </a:xfrm>
        </p:spPr>
        <p:txBody>
          <a:bodyPr>
            <a:normAutofit fontScale="40000" lnSpcReduction="20000"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7000" b="1" dirty="0" smtClean="0">
                <a:latin typeface="Times New Roman" pitchFamily="18" charset="0"/>
                <a:cs typeface="Times New Roman" pitchFamily="18" charset="0"/>
              </a:rPr>
              <a:t>Macam-Macam </a:t>
            </a:r>
            <a:r>
              <a:rPr lang="pt-BR" sz="7000" b="1" dirty="0">
                <a:latin typeface="Times New Roman" pitchFamily="18" charset="0"/>
                <a:cs typeface="Times New Roman" pitchFamily="18" charset="0"/>
              </a:rPr>
              <a:t>Sanksi </a:t>
            </a:r>
            <a:r>
              <a:rPr lang="pt-BR" sz="7000" b="1" dirty="0" smtClean="0">
                <a:latin typeface="Times New Roman" pitchFamily="18" charset="0"/>
                <a:cs typeface="Times New Roman" pitchFamily="18" charset="0"/>
              </a:rPr>
              <a:t>atas </a:t>
            </a:r>
            <a:r>
              <a:rPr lang="pt-BR" sz="7000" b="1" dirty="0">
                <a:latin typeface="Times New Roman" pitchFamily="18" charset="0"/>
                <a:cs typeface="Times New Roman" pitchFamily="18" charset="0"/>
              </a:rPr>
              <a:t>Pelanggaran </a:t>
            </a:r>
            <a:r>
              <a:rPr lang="pt-BR" sz="7000" b="1" dirty="0" smtClean="0">
                <a:latin typeface="Times New Roman" pitchFamily="18" charset="0"/>
                <a:cs typeface="Times New Roman" pitchFamily="18" charset="0"/>
              </a:rPr>
              <a:t>Hukum</a:t>
            </a:r>
          </a:p>
          <a:p>
            <a:pPr marL="45720" indent="0"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Sanksi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dibagi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endParaRPr lang="en-US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Tegas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aturan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material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diatur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perundang-undangan.Sanksi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berbentuk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hukuman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endParaRPr lang="en-US" sz="5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Hukuman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pokok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hukuman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mati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hukuman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penjara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hukuman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seumur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hukuman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sementara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setinggi-tingginya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sekurang-kurangnya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" indent="0">
              <a:buNone/>
            </a:pPr>
            <a:endParaRPr lang="en-US" sz="5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Hukuman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tambahan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pencabutan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hak-hak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perampasan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penyitaan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barang-barang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pengumuman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hakim.</a:t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endParaRPr lang="en-US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Nyata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aturan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material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ditetapkan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5000" dirty="0">
                <a:latin typeface="Times New Roman" pitchFamily="18" charset="0"/>
                <a:cs typeface="Times New Roman" pitchFamily="18" charset="0"/>
              </a:rPr>
            </a:b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hukuman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dilanggarnya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5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95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382000" cy="655319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Partisipasi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800" dirty="0" smtClean="0"/>
          </a:p>
          <a:p>
            <a:pPr marL="4572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Adapun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ciri-ciri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berperilaku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diperbuatnya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disenangi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lain;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menyinggung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perasaan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lain;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keselarasan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mencerminkan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sadar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mencerminkan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77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305800" cy="66293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mencerminkan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kepatuhan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Mematuhi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perintah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Menghormati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lain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ayah,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kakak,adik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Menghormati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guru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Memakai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pakaian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seragam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ditentukan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menyontek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ulangan,dan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949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382000" cy="670559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marL="4572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norma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ronda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Ikut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bakti,dan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Negara ;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Bersikap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tertib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berlalu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lintas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KTP.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SIM,dan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42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194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THANK YOU 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3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315200" cy="1154097"/>
          </a:xfrm>
        </p:spPr>
        <p:txBody>
          <a:bodyPr/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A.PENGERTIAN.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229600" cy="3539527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sadar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swasta.Sedangkan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syarat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terwujudnya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berjalan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171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7315200" cy="1154097"/>
          </a:xfrm>
        </p:spPr>
        <p:txBody>
          <a:bodyPr>
            <a:noAutofit/>
          </a:bodyPr>
          <a:lstStyle/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B.Hakikat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064062" cy="4876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syarat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terwujudnya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hukum.Kepentingan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terlindungi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mengaturnya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ataupun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aparat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penegak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Misalnya,perlindungan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terwujud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cipta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terlindungi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cipta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Begitu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pula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tenteram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norma-norma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dilaksanakan.kehidupan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tertib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tenteram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norma-norma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2300" dirty="0"/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99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7315200" cy="1447800"/>
          </a:xfrm>
        </p:spPr>
        <p:txBody>
          <a:bodyPr>
            <a:noAutofit/>
          </a:bodyPr>
          <a:lstStyle/>
          <a:p>
            <a:r>
              <a:rPr lang="sv-SE" sz="3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v-SE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v-SE" sz="3600" dirty="0">
                <a:latin typeface="Times New Roman" pitchFamily="18" charset="0"/>
                <a:cs typeface="Times New Roman" pitchFamily="18" charset="0"/>
              </a:rPr>
              <a:t>Peran Lembaga Penegak Hukum dalam Menjamin </a:t>
            </a:r>
            <a:r>
              <a:rPr lang="sv-SE" sz="3600" dirty="0" smtClean="0">
                <a:latin typeface="Times New Roman" pitchFamily="18" charset="0"/>
                <a:cs typeface="Times New Roman" pitchFamily="18" charset="0"/>
              </a:rPr>
              <a:t>Keadilan </a:t>
            </a:r>
            <a:r>
              <a:rPr lang="sv-SE" sz="3600" dirty="0">
                <a:latin typeface="Times New Roman" pitchFamily="18" charset="0"/>
                <a:cs typeface="Times New Roman" pitchFamily="18" charset="0"/>
              </a:rPr>
              <a:t>dan </a:t>
            </a:r>
            <a:r>
              <a:rPr lang="sv-SE" sz="3600" dirty="0" smtClean="0">
                <a:latin typeface="Times New Roman" pitchFamily="18" charset="0"/>
                <a:cs typeface="Times New Roman" pitchFamily="18" charset="0"/>
              </a:rPr>
              <a:t>Kedamaian.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915400" cy="5334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Kepolisian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Republik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Polri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) </a:t>
            </a:r>
          </a:p>
          <a:p>
            <a:pPr marL="4572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penangkapan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penahanan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penggeledahan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penyitaan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meninggalkan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memasuki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kejadian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perkara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penyidikan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Membawa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menghadapkan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penyidik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penyidikan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Menyuruh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berhenti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dicurigai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menanyakan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memeriksa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pengenal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35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382000" cy="61722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Kejaksaan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Republik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  <a:p>
            <a:pPr marL="45720" indent="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Adapun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wewenang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Kejaksaan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dikelompokkan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a).Di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penuntutan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hakim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putusan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pengadilan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emperoleh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kekuatan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pengawasan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putusan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bersyarat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putusan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pengawasan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lepas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bersyarat.Dan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840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458200" cy="670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b).Di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Perdata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Tata Usaha Negara 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Kejaksaan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kuasa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pengadilan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c).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ketertiban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ketenteraman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kesadaran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Pengamanan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Pengawasan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peredaran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cetakan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Pengawasan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membahayakan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penyalahgunaan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penodaan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statistik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kriminal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936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229600" cy="6477000"/>
          </a:xfrm>
        </p:spPr>
        <p:txBody>
          <a:bodyPr>
            <a:normAutofit fontScale="92500" lnSpcReduction="10000"/>
          </a:bodyPr>
          <a:lstStyle/>
          <a:p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800" b="1" dirty="0" smtClean="0">
                <a:latin typeface="Times New Roman" pitchFamily="18" charset="0"/>
                <a:cs typeface="Times New Roman" pitchFamily="18" charset="0"/>
              </a:rPr>
              <a:t>Peran </a:t>
            </a:r>
            <a:r>
              <a:rPr lang="fi-FI" sz="2800" b="1" dirty="0">
                <a:latin typeface="Times New Roman" pitchFamily="18" charset="0"/>
                <a:cs typeface="Times New Roman" pitchFamily="18" charset="0"/>
              </a:rPr>
              <a:t>Hakim sebagai Pelaksana Kekuasaan Kehakiman </a:t>
            </a:r>
            <a:endParaRPr lang="fi-FI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fi-FI" sz="28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RI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2009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Kehakiman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hakim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peradilannya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diklasifi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kasikan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Hakim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Mahkamah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Agung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yang 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Hakim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Agung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b. Hakim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badan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Mahkamah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Agung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agama,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militer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hakim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pengadilan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c. Hakim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Mahkamah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Konstitusi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Hakim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Konstitusi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229600" cy="670560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hakim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dinamakan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pengadilan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demikian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pengadilan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menunjuk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proses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mengadili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perkara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kategori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perkara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diselesaikan.Pengadilan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menunjuk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mengadili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perkara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proses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menegakkan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600" dirty="0"/>
              <a:t>.</a:t>
            </a:r>
            <a:endParaRPr lang="en-US" sz="2600" dirty="0" smtClean="0"/>
          </a:p>
          <a:p>
            <a:pPr marL="45720" indent="0">
              <a:buNone/>
            </a:pPr>
            <a:endParaRPr lang="en-US" dirty="0"/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Advokat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Adapun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advokat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mengajukan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gugatan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tangkisan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sangkalan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pembuktian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mendesak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segera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disidangkan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diputuskan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perkaranya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sebagainya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Di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pengacara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bertugas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hakim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kebenaran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boleh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memutarbalikkan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peristiwa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demi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kliennya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kliennya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menang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58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382000" cy="65532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KPK)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KPK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Koordinasi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instansi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berwenang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Supervisi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instansi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berwenang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penyelidikan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penyidikan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penuntutan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tindakan-tindakan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monitor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penyelenggaraan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/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78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251</TotalTime>
  <Words>426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Perspective</vt:lpstr>
      <vt:lpstr>PERLINDUNGAN DAN PENEGAKAN HUKUM DI INDONESIA</vt:lpstr>
      <vt:lpstr>A.PENGERTIAN.</vt:lpstr>
      <vt:lpstr>B.Hakikat Perlindungan dan Penegakan Hukum.</vt:lpstr>
      <vt:lpstr>C. Peran Lembaga Penegak Hukum dalam Menjamin Keadilan dan Kedamaian.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D. Dinamika Pelanggaran Hukum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PERLINDUNGAN DAN PENEGAKAN HUKUM DI INDONESIA</dc:title>
  <dc:creator>HP</dc:creator>
  <cp:lastModifiedBy>windows 8.1</cp:lastModifiedBy>
  <cp:revision>20</cp:revision>
  <dcterms:created xsi:type="dcterms:W3CDTF">2021-11-01T11:14:47Z</dcterms:created>
  <dcterms:modified xsi:type="dcterms:W3CDTF">2022-05-17T09:25:22Z</dcterms:modified>
</cp:coreProperties>
</file>