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1" r:id="rId3"/>
    <p:sldId id="352" r:id="rId4"/>
    <p:sldId id="354" r:id="rId5"/>
    <p:sldId id="356" r:id="rId6"/>
    <p:sldId id="357" r:id="rId7"/>
    <p:sldId id="35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0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3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7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6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5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37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AFD85D-6087-4BB6-AB1E-9750E911C9B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999E3E-3AC6-4605-AAEB-4BA1250D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B445-4B79-4799-8094-4A72BBAC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001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Penyebab</a:t>
            </a:r>
            <a:r>
              <a:rPr lang="en-US" b="1" dirty="0"/>
              <a:t> </a:t>
            </a:r>
            <a:r>
              <a:rPr lang="en-US" b="1" dirty="0" err="1"/>
              <a:t>Pengangguran</a:t>
            </a:r>
            <a:r>
              <a:rPr lang="en-US" b="1" dirty="0"/>
              <a:t> di Indonesia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22C7C2B-C4C4-43D8-AF19-D08A1237A1B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53" y="3429000"/>
            <a:ext cx="6917634" cy="1730018"/>
          </a:xfrm>
        </p:spPr>
      </p:pic>
    </p:spTree>
    <p:extLst>
      <p:ext uri="{BB962C8B-B14F-4D97-AF65-F5344CB8AC3E}">
        <p14:creationId xmlns:p14="http://schemas.microsoft.com/office/powerpoint/2010/main" val="324581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44487" y="901147"/>
            <a:ext cx="8309113" cy="5049079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</a:rPr>
              <a:t>Apa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sajakah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Penyebab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Pengangguran</a:t>
            </a:r>
            <a:r>
              <a:rPr lang="en-US" sz="3200" dirty="0">
                <a:solidFill>
                  <a:srgbClr val="FF0000"/>
                </a:solidFill>
                <a:effectLst/>
              </a:rPr>
              <a:t> di Indonesia?</a:t>
            </a: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Pertumbuhan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penduduk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cepat</a:t>
            </a:r>
            <a:r>
              <a:rPr lang="en-US" sz="2400" dirty="0">
                <a:effectLst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8343"/>
            <a:ext cx="3124200" cy="21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1113" y="4114800"/>
            <a:ext cx="57911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Pertumbuhan</a:t>
            </a:r>
            <a:r>
              <a:rPr lang="en-US" sz="1600" b="1" dirty="0"/>
              <a:t> </a:t>
            </a:r>
            <a:r>
              <a:rPr lang="en-US" sz="1600" b="1" dirty="0" err="1"/>
              <a:t>penduduk</a:t>
            </a:r>
            <a:r>
              <a:rPr lang="en-US" sz="1600" b="1" dirty="0"/>
              <a:t> yang </a:t>
            </a:r>
            <a:r>
              <a:rPr lang="en-US" sz="1600" b="1" dirty="0" err="1"/>
              <a:t>cepat</a:t>
            </a: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menyebabkan</a:t>
            </a:r>
            <a:r>
              <a:rPr lang="en-US" sz="1600" b="1" dirty="0"/>
              <a:t> </a:t>
            </a:r>
            <a:r>
              <a:rPr lang="en-US" sz="1600" b="1" dirty="0" err="1"/>
              <a:t>pengangguran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400" i="1" dirty="0" err="1"/>
              <a:t>Sumber</a:t>
            </a:r>
            <a:r>
              <a:rPr lang="en-US" sz="1400" i="1" dirty="0"/>
              <a:t> </a:t>
            </a:r>
            <a:r>
              <a:rPr lang="en-US" sz="1400" i="1" dirty="0" err="1"/>
              <a:t>gambar</a:t>
            </a:r>
            <a:r>
              <a:rPr lang="en-US" sz="1400" i="1" dirty="0"/>
              <a:t>: http://ninja250r.files.wordpress.com/2012/04/macet-total3.jpg </a:t>
            </a:r>
          </a:p>
        </p:txBody>
      </p:sp>
    </p:spTree>
    <p:extLst>
      <p:ext uri="{BB962C8B-B14F-4D97-AF65-F5344CB8AC3E}">
        <p14:creationId xmlns:p14="http://schemas.microsoft.com/office/powerpoint/2010/main" val="16218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19200" y="1219200"/>
            <a:ext cx="10204174" cy="4359965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Angkatan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tidak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memenuhi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kualifikasi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persyaratan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diminta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oleh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dunia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Perkembangan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teknologi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tinggi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tidak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diimbangi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pendidikan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keterampilan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Tidak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kecocokan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Tidak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memiliki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kemauan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wirausaha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Ketidakberhasilan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sektor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industri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Ketidakstabilan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perkonomian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politik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keamanan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negara</a:t>
            </a:r>
            <a:r>
              <a:rPr lang="en-US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85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653" y="649356"/>
            <a:ext cx="10310190" cy="3405809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</a:rPr>
              <a:t>Bagaimana</a:t>
            </a:r>
            <a:r>
              <a:rPr lang="en-US" sz="3200" dirty="0">
                <a:solidFill>
                  <a:srgbClr val="FF0000"/>
                </a:solidFill>
                <a:effectLst/>
              </a:rPr>
              <a:t> Cara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Mengatasi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Pengangguran</a:t>
            </a:r>
            <a:r>
              <a:rPr lang="en-US" sz="3200" dirty="0">
                <a:solidFill>
                  <a:srgbClr val="FF0000"/>
                </a:solidFill>
                <a:effectLst/>
              </a:rPr>
              <a:t>?</a:t>
            </a: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Menyelenggarakan</a:t>
            </a:r>
            <a:r>
              <a:rPr lang="en-US" sz="2400" dirty="0">
                <a:effectLst/>
              </a:rPr>
              <a:t> Bursa </a:t>
            </a:r>
            <a:r>
              <a:rPr lang="en-US" sz="2400" dirty="0" err="1">
                <a:effectLst/>
              </a:rPr>
              <a:t>Pasar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Menggalakkan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Kegiatan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Ekonomi</a:t>
            </a:r>
            <a:r>
              <a:rPr lang="en-US" sz="2400" dirty="0">
                <a:effectLst/>
              </a:rPr>
              <a:t> Informal.</a:t>
            </a: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Meningkatkan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Keterampilan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Meningkatkan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Pendidikan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Meningkatkan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Pertumbuhan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Ekonomi</a:t>
            </a:r>
            <a:r>
              <a:rPr lang="en-US" sz="2400" dirty="0">
                <a:effectLst/>
              </a:rPr>
              <a:t>.</a:t>
            </a: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2296"/>
            <a:ext cx="3543300" cy="190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2819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 </a:t>
            </a:r>
            <a:r>
              <a:rPr lang="en-US" sz="1400" i="1" dirty="0" err="1"/>
              <a:t>gambar:http</a:t>
            </a:r>
            <a:r>
              <a:rPr lang="en-US" sz="1400" i="1" dirty="0"/>
              <a:t>://www.depok.go.id/berkas-unggah/2012/07/bursa-kerja-dpk-mall1.jpg  </a:t>
            </a:r>
          </a:p>
        </p:txBody>
      </p:sp>
    </p:spTree>
    <p:extLst>
      <p:ext uri="{BB962C8B-B14F-4D97-AF65-F5344CB8AC3E}">
        <p14:creationId xmlns:p14="http://schemas.microsoft.com/office/powerpoint/2010/main" val="28974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74643" y="768626"/>
            <a:ext cx="10694505" cy="5075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34000"/>
              <a:buFont typeface="+mj-lt"/>
              <a:buAutoNum type="arabicPeriod" startAt="6"/>
            </a:pPr>
            <a:r>
              <a:rPr lang="en-US" sz="2400" dirty="0" err="1">
                <a:effectLst/>
              </a:rPr>
              <a:t>Mendirikan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Pusat-Pusat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Latihan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r>
              <a:rPr lang="en-US" sz="2400" dirty="0" err="1">
                <a:effectLst/>
              </a:rPr>
              <a:t>Mendorong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Investasi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6"/>
            </a:pPr>
            <a:r>
              <a:rPr lang="en-US" sz="2400" dirty="0" err="1">
                <a:effectLst/>
              </a:rPr>
              <a:t>Meningkatkan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Transmigrasi</a:t>
            </a: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r>
              <a:rPr lang="en-US" sz="2400" dirty="0" err="1">
                <a:effectLst/>
              </a:rPr>
              <a:t>Melakukan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Deregulasi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Debirokrasi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eriod" startAt="6"/>
            </a:pPr>
            <a:r>
              <a:rPr lang="en-US" sz="2400" dirty="0" err="1">
                <a:effectLst/>
              </a:rPr>
              <a:t>Memperluas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Lapangan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.</a:t>
            </a: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  <a:p>
            <a:pPr marL="457200" indent="-457200">
              <a:buSzPct val="134000"/>
              <a:buFont typeface="+mj-lt"/>
              <a:buAutoNum type="arabicPeriod" startAt="6"/>
            </a:pPr>
            <a:endParaRPr lang="en-US" sz="2400" dirty="0"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497495"/>
            <a:ext cx="3810000" cy="18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7092" y="2445538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 </a:t>
            </a:r>
            <a:r>
              <a:rPr lang="en-US" sz="1400" i="1" dirty="0" err="1"/>
              <a:t>gambar:http</a:t>
            </a:r>
            <a:r>
              <a:rPr lang="en-US" sz="1400" i="1" dirty="0"/>
              <a:t>://3.bp.blogspot.com/-ii5CMA6Ig0Q/ T1A-_GLIgRI/AAAAAAAAA0E/7p62VfCpodA/ s1600/d90+522.jpg    </a:t>
            </a:r>
          </a:p>
        </p:txBody>
      </p:sp>
    </p:spTree>
    <p:extLst>
      <p:ext uri="{BB962C8B-B14F-4D97-AF65-F5344CB8AC3E}">
        <p14:creationId xmlns:p14="http://schemas.microsoft.com/office/powerpoint/2010/main" val="31353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652" y="800100"/>
            <a:ext cx="10508974" cy="56769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</a:rPr>
              <a:t>Apa</a:t>
            </a:r>
            <a:r>
              <a:rPr lang="en-US" sz="3200" dirty="0">
                <a:solidFill>
                  <a:srgbClr val="FF0000"/>
                </a:solidFill>
                <a:effectLst/>
              </a:rPr>
              <a:t> yang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dimaksud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Pasar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Tenaga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Kerja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atau</a:t>
            </a:r>
            <a:r>
              <a:rPr lang="en-US" sz="3200" dirty="0">
                <a:solidFill>
                  <a:srgbClr val="FF0000"/>
                </a:solidFill>
                <a:effectLst/>
              </a:rPr>
              <a:t> Bursa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Tenaga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Kerja</a:t>
            </a:r>
            <a:r>
              <a:rPr lang="en-US" sz="3200" dirty="0">
                <a:solidFill>
                  <a:srgbClr val="FF0000"/>
                </a:solidFill>
                <a:effectLst/>
              </a:rPr>
              <a:t>?</a:t>
            </a:r>
            <a:endParaRPr lang="en-US" sz="2400" dirty="0">
              <a:effectLst/>
            </a:endParaRPr>
          </a:p>
          <a:p>
            <a:pPr marL="0" indent="0">
              <a:buSzPct val="134000"/>
              <a:buNone/>
            </a:pPr>
            <a:r>
              <a:rPr lang="en-US" sz="2400" dirty="0" err="1">
                <a:effectLst/>
              </a:rPr>
              <a:t>Pasar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ditangani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oleh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pemerintah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swasta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Pemerintah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adalah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Kementerian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Lembaga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menangani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hal-hal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berkaitan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Sedangkan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lembaga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swasta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menangani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adalah</a:t>
            </a:r>
            <a:r>
              <a:rPr lang="en-US" sz="2400" dirty="0">
                <a:effectLst/>
              </a:rPr>
              <a:t> PJTKI ( </a:t>
            </a:r>
            <a:r>
              <a:rPr lang="en-US" sz="2400" dirty="0" err="1">
                <a:effectLst/>
              </a:rPr>
              <a:t>Penyaluran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Indonesia).</a:t>
            </a:r>
          </a:p>
          <a:p>
            <a:pPr marL="457200" indent="-457200">
              <a:buSzPct val="134000"/>
              <a:buFont typeface="+mj-lt"/>
              <a:buAutoNum type="arabicPeriod"/>
            </a:pPr>
            <a:endParaRPr lang="en-US" sz="2400" dirty="0">
              <a:effectLst/>
            </a:endParaRPr>
          </a:p>
        </p:txBody>
      </p:sp>
      <p:pic>
        <p:nvPicPr>
          <p:cNvPr id="14338" name="Picture 2" descr="D:\2014\Kelengkapan Buku\Ekonomi Kelas XI\dinas tenaga ker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88904"/>
            <a:ext cx="3324277" cy="14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5075953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 </a:t>
            </a:r>
            <a:r>
              <a:rPr lang="en-US" sz="1400" i="1" dirty="0" err="1"/>
              <a:t>gambar:http</a:t>
            </a:r>
            <a:r>
              <a:rPr lang="en-US" sz="1400" i="1" dirty="0"/>
              <a:t>://static.panoramio.com/photos/large/55946207.jpg </a:t>
            </a:r>
          </a:p>
        </p:txBody>
      </p:sp>
    </p:spTree>
    <p:extLst>
      <p:ext uri="{BB962C8B-B14F-4D97-AF65-F5344CB8AC3E}">
        <p14:creationId xmlns:p14="http://schemas.microsoft.com/office/powerpoint/2010/main" val="30776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35CC8-9BD4-430A-A2D8-CFD176CA4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2199861"/>
            <a:ext cx="10853530" cy="33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86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256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</vt:lpstr>
      <vt:lpstr>Penyebab Pengangguran di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2021-09-08T09:01:38Z</dcterms:created>
  <dcterms:modified xsi:type="dcterms:W3CDTF">2021-09-08T09:24:02Z</dcterms:modified>
</cp:coreProperties>
</file>