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3" r:id="rId3"/>
    <p:sldId id="270" r:id="rId4"/>
    <p:sldId id="264" r:id="rId5"/>
    <p:sldId id="265" r:id="rId6"/>
    <p:sldId id="266" r:id="rId7"/>
    <p:sldId id="267" r:id="rId8"/>
    <p:sldId id="271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/>
          </a:bodyPr>
          <a:lstStyle/>
          <a:p>
            <a:pPr algn="ctr"/>
            <a:r>
              <a:rPr lang="id-ID" altLang="zh-CN" sz="4500" b="1" dirty="0" smtClean="0"/>
              <a:t>Hari Ini Tanggal Berapa ?</a:t>
            </a:r>
          </a:p>
          <a:p>
            <a:pPr algn="ctr"/>
            <a:r>
              <a:rPr lang="zh-CN" altLang="en-US" sz="4500" b="1" dirty="0" smtClean="0"/>
              <a:t>今 天 几 月 几 号 </a:t>
            </a:r>
            <a:r>
              <a:rPr lang="en-US" altLang="zh-CN" sz="4500" b="1" dirty="0" smtClean="0"/>
              <a:t>?</a:t>
            </a:r>
          </a:p>
          <a:p>
            <a:pPr algn="ctr"/>
            <a:r>
              <a:rPr lang="en-US" sz="4500" b="1" dirty="0" smtClean="0"/>
              <a:t>j</a:t>
            </a:r>
            <a:r>
              <a:rPr lang="id-ID" sz="4500" b="1" dirty="0" smtClean="0"/>
              <a:t>īn</a:t>
            </a:r>
            <a:r>
              <a:rPr lang="en-US" sz="4500" b="1" dirty="0" smtClean="0"/>
              <a:t> </a:t>
            </a:r>
            <a:r>
              <a:rPr lang="id-ID" sz="4500" b="1" dirty="0" smtClean="0"/>
              <a:t>tiān jǐ yuè jǐ hào</a:t>
            </a:r>
            <a:r>
              <a:rPr lang="en-US" sz="4500" b="1" dirty="0" smtClean="0"/>
              <a:t> ?</a:t>
            </a:r>
            <a:endParaRPr lang="en-US" altLang="zh-CN" sz="45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Tahun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年 </a:t>
            </a:r>
            <a:r>
              <a:rPr lang="en-US" altLang="zh-CN" sz="4000" dirty="0" err="1" smtClean="0"/>
              <a:t>nián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/>
              <a:t>Bulan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月 </a:t>
            </a:r>
            <a:r>
              <a:rPr lang="en-US" altLang="zh-CN" sz="4000" dirty="0" err="1" smtClean="0"/>
              <a:t>yuè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日</a:t>
            </a:r>
            <a:r>
              <a:rPr lang="en-US" altLang="zh-CN" sz="4000" dirty="0" smtClean="0"/>
              <a:t>/</a:t>
            </a:r>
            <a:r>
              <a:rPr lang="zh-CN" altLang="en-US" sz="4000" dirty="0" smtClean="0"/>
              <a:t>号 </a:t>
            </a:r>
            <a:r>
              <a:rPr lang="en-US" altLang="zh-CN" sz="4000" dirty="0" err="1" smtClean="0"/>
              <a:t>rì</a:t>
            </a:r>
            <a:r>
              <a:rPr lang="en-US" altLang="zh-CN" sz="4000" dirty="0" smtClean="0"/>
              <a:t>/</a:t>
            </a:r>
            <a:r>
              <a:rPr lang="en-US" altLang="zh-CN" sz="4000" dirty="0" err="1" smtClean="0"/>
              <a:t>hào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Besok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明 天 </a:t>
            </a:r>
            <a:r>
              <a:rPr lang="en-US" altLang="zh-CN" sz="4000" dirty="0" err="1" smtClean="0"/>
              <a:t>míng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今 天 </a:t>
            </a:r>
            <a:r>
              <a:rPr lang="en-US" altLang="zh-CN" sz="4000" dirty="0" err="1" smtClean="0"/>
              <a:t>jīn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Kemarin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昨 天 </a:t>
            </a:r>
            <a:r>
              <a:rPr lang="en-US" altLang="zh-CN" sz="4000" dirty="0" err="1" smtClean="0"/>
              <a:t>zuó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现 在 </a:t>
            </a:r>
            <a:r>
              <a:rPr lang="en-US" altLang="zh-CN" sz="4000" dirty="0" err="1" smtClean="0"/>
              <a:t>xiàn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zài</a:t>
            </a:r>
            <a:endParaRPr lang="id-ID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 anchor="t">
            <a:normAutofit fontScale="90000"/>
          </a:bodyPr>
          <a:lstStyle/>
          <a:p>
            <a:r>
              <a:rPr lang="en-US" sz="4500" b="1" dirty="0" err="1" smtClean="0"/>
              <a:t>Penulisan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Tanggal</a:t>
            </a:r>
            <a:r>
              <a:rPr lang="en-US" sz="4500" b="1" dirty="0" smtClean="0"/>
              <a:t> 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500" dirty="0" smtClean="0"/>
              <a:t>Untuk menulis tanggal dalam bahasa Mandarin yang pertama sekali ditulis adalah </a:t>
            </a:r>
            <a:r>
              <a:rPr lang="id-ID" sz="3500" b="1" dirty="0" smtClean="0">
                <a:solidFill>
                  <a:srgbClr val="C00000"/>
                </a:solidFill>
              </a:rPr>
              <a:t>angka</a:t>
            </a:r>
            <a:r>
              <a:rPr lang="id-ID" sz="3500" dirty="0" smtClean="0"/>
              <a:t> kemudian aksara </a:t>
            </a:r>
            <a:r>
              <a:rPr lang="id-ID" sz="3500" b="1" dirty="0" smtClean="0">
                <a:solidFill>
                  <a:srgbClr val="C00000"/>
                </a:solidFill>
              </a:rPr>
              <a:t>tanggal</a:t>
            </a:r>
            <a:r>
              <a:rPr lang="id-ID" sz="3500" dirty="0" smtClean="0"/>
              <a:t>.</a:t>
            </a:r>
          </a:p>
          <a:p>
            <a:pPr marL="0" indent="0">
              <a:buNone/>
            </a:pPr>
            <a:r>
              <a:rPr lang="id-ID" sz="3500" dirty="0" smtClean="0"/>
              <a:t>Contoh :</a:t>
            </a:r>
          </a:p>
          <a:p>
            <a:pPr marL="0" indent="0">
              <a:buNone/>
            </a:pPr>
            <a:r>
              <a:rPr lang="id-ID" sz="3500" dirty="0" smtClean="0"/>
              <a:t>Tanggal 1 </a:t>
            </a:r>
          </a:p>
          <a:p>
            <a:pPr marL="0" indent="0">
              <a:buNone/>
            </a:pPr>
            <a:r>
              <a:rPr lang="zh-CN" altLang="en-US" sz="3500" dirty="0" smtClean="0"/>
              <a:t>一 号</a:t>
            </a:r>
            <a:r>
              <a:rPr lang="en-US" altLang="zh-CN" sz="3500" dirty="0" smtClean="0"/>
              <a:t>/ </a:t>
            </a:r>
            <a:r>
              <a:rPr lang="zh-CN" altLang="en-US" sz="3500" dirty="0" smtClean="0"/>
              <a:t>一日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dirty="0" err="1" smtClean="0"/>
              <a:t>yī</a:t>
            </a:r>
            <a:r>
              <a:rPr lang="en-US" altLang="zh-CN" sz="3500" dirty="0" smtClean="0"/>
              <a:t> </a:t>
            </a:r>
            <a:r>
              <a:rPr lang="en-US" altLang="zh-CN" sz="3600" dirty="0" err="1" smtClean="0"/>
              <a:t>hào</a:t>
            </a:r>
            <a:r>
              <a:rPr lang="en-US" altLang="zh-CN" sz="3600" dirty="0" smtClean="0"/>
              <a:t> / </a:t>
            </a:r>
            <a:r>
              <a:rPr lang="en-US" altLang="zh-CN" sz="3600" dirty="0" err="1" smtClean="0"/>
              <a:t>yī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rì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857916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menuliskan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en-US" sz="4000" dirty="0" err="1" smtClean="0"/>
              <a:t>lengkap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bulan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tahunnya</a:t>
            </a:r>
            <a:r>
              <a:rPr lang="en-US" sz="4000" dirty="0" smtClean="0"/>
              <a:t>, </a:t>
            </a:r>
            <a:r>
              <a:rPr lang="id-ID" sz="4000" dirty="0" smtClean="0"/>
              <a:t>urutannya adalah </a:t>
            </a:r>
            <a:r>
              <a:rPr lang="id-ID" sz="4000" b="1" dirty="0" smtClean="0">
                <a:solidFill>
                  <a:srgbClr val="C00000"/>
                </a:solidFill>
              </a:rPr>
              <a:t>tahun</a:t>
            </a:r>
            <a:r>
              <a:rPr lang="id-ID" sz="4000" dirty="0" smtClean="0"/>
              <a:t>, </a:t>
            </a:r>
            <a:r>
              <a:rPr lang="id-ID" sz="4000" b="1" dirty="0" smtClean="0">
                <a:solidFill>
                  <a:srgbClr val="C00000"/>
                </a:solidFill>
              </a:rPr>
              <a:t>bulan</a:t>
            </a:r>
            <a:r>
              <a:rPr lang="id-ID" sz="4000" dirty="0" smtClean="0"/>
              <a:t> kemudian </a:t>
            </a:r>
            <a:r>
              <a:rPr lang="id-ID" sz="4000" b="1" dirty="0" smtClean="0">
                <a:solidFill>
                  <a:srgbClr val="C00000"/>
                </a:solidFill>
              </a:rPr>
              <a:t>tanggal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 err="1" smtClean="0"/>
              <a:t>Contoh</a:t>
            </a:r>
            <a:r>
              <a:rPr lang="en-US" sz="4000" dirty="0" smtClean="0"/>
              <a:t>:</a:t>
            </a:r>
          </a:p>
          <a:p>
            <a:pPr marL="0" indent="0">
              <a:buNone/>
            </a:pPr>
            <a:r>
              <a:rPr lang="en-US" sz="4000" dirty="0" smtClean="0"/>
              <a:t>5 </a:t>
            </a:r>
            <a:r>
              <a:rPr lang="en-US" sz="4000" dirty="0" err="1" smtClean="0"/>
              <a:t>Januari</a:t>
            </a:r>
            <a:r>
              <a:rPr lang="en-US" sz="4000" dirty="0" smtClean="0"/>
              <a:t> 2021</a:t>
            </a:r>
          </a:p>
          <a:p>
            <a:pPr marL="0" indent="0">
              <a:buNone/>
            </a:pPr>
            <a:r>
              <a:rPr lang="zh-CN" altLang="en-US" sz="4000" dirty="0" smtClean="0"/>
              <a:t>二 零 二 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年</a:t>
            </a:r>
            <a:r>
              <a:rPr lang="zh-CN" altLang="en-US" sz="4000" dirty="0" smtClean="0"/>
              <a:t> 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月</a:t>
            </a:r>
            <a:r>
              <a:rPr lang="zh-CN" altLang="en-US" sz="4000" dirty="0" smtClean="0"/>
              <a:t> 五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号</a:t>
            </a:r>
            <a:endParaRPr lang="en-US" altLang="zh-CN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d-ID" sz="4000" dirty="0" smtClean="0"/>
              <a:t>èr líng èr</a:t>
            </a:r>
            <a:r>
              <a:rPr lang="en-US" sz="4000" dirty="0" smtClean="0"/>
              <a:t> </a:t>
            </a:r>
            <a:r>
              <a:rPr lang="id-ID" sz="4000" dirty="0" smtClean="0"/>
              <a:t>yī </a:t>
            </a:r>
            <a:r>
              <a:rPr lang="id-ID" sz="4000" b="1" dirty="0" smtClean="0">
                <a:solidFill>
                  <a:srgbClr val="C00000"/>
                </a:solidFill>
              </a:rPr>
              <a:t>nián</a:t>
            </a:r>
            <a:r>
              <a:rPr lang="id-ID" sz="4000" dirty="0" smtClean="0"/>
              <a:t> yī </a:t>
            </a:r>
            <a:r>
              <a:rPr lang="id-ID" sz="4000" b="1" dirty="0" smtClean="0">
                <a:solidFill>
                  <a:srgbClr val="C00000"/>
                </a:solidFill>
              </a:rPr>
              <a:t>yuè</a:t>
            </a:r>
            <a:r>
              <a:rPr lang="id-ID" sz="4000" dirty="0" smtClean="0"/>
              <a:t> wǔ </a:t>
            </a:r>
            <a:r>
              <a:rPr lang="id-ID" sz="4000" b="1" dirty="0" smtClean="0">
                <a:solidFill>
                  <a:srgbClr val="C00000"/>
                </a:solidFill>
              </a:rPr>
              <a:t>hào</a:t>
            </a:r>
          </a:p>
          <a:p>
            <a:pPr marL="0" indent="0"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75542"/>
          </a:xfrm>
        </p:spPr>
        <p:txBody>
          <a:bodyPr>
            <a:noAutofit/>
          </a:bodyPr>
          <a:lstStyle/>
          <a:p>
            <a:r>
              <a:rPr lang="en-US" sz="4500" b="1" dirty="0" err="1" smtClean="0"/>
              <a:t>Kalimat</a:t>
            </a:r>
            <a:r>
              <a:rPr lang="en-US" sz="4500" b="1" dirty="0" smtClean="0"/>
              <a:t> </a:t>
            </a:r>
            <a:r>
              <a:rPr lang="zh-CN" altLang="en-US" sz="4500" b="1" dirty="0" smtClean="0"/>
              <a:t>句 子 </a:t>
            </a:r>
            <a:r>
              <a:rPr lang="en-US" altLang="zh-CN" sz="4500" b="1" dirty="0" err="1" smtClean="0"/>
              <a:t>jù</a:t>
            </a:r>
            <a:r>
              <a:rPr lang="en-US" altLang="zh-CN" sz="4500" b="1" dirty="0" smtClean="0"/>
              <a:t> </a:t>
            </a:r>
            <a:r>
              <a:rPr lang="en-US" altLang="zh-CN" sz="4500" b="1" dirty="0" err="1" smtClean="0"/>
              <a:t>zi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1497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en-US" sz="4000" dirty="0" err="1" smtClean="0"/>
              <a:t>berapa</a:t>
            </a:r>
            <a:r>
              <a:rPr lang="en-US" sz="4000" dirty="0" smtClean="0"/>
              <a:t> 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今 天 几 月 几 号 </a:t>
            </a:r>
            <a:r>
              <a:rPr lang="en-US" altLang="zh-CN" sz="4000" dirty="0" smtClean="0"/>
              <a:t>?</a:t>
            </a:r>
          </a:p>
          <a:p>
            <a:pPr marL="742950" indent="-742950">
              <a:buNone/>
            </a:pPr>
            <a:r>
              <a:rPr lang="en-US" sz="4000" dirty="0" smtClean="0"/>
              <a:t>	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 jǐ yuè jǐ hào</a:t>
            </a:r>
            <a:r>
              <a:rPr lang="en-US" sz="4000" dirty="0" smtClean="0"/>
              <a:t> </a:t>
            </a:r>
            <a:r>
              <a:rPr lang="id-ID" sz="4000" dirty="0" smtClean="0"/>
              <a:t>?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10 </a:t>
            </a:r>
            <a:r>
              <a:rPr lang="en-US" sz="4000" dirty="0" err="1" smtClean="0"/>
              <a:t>Februari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今 天 二 月 十 号。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 èr yuè shí hào.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71504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en-US" sz="4000" dirty="0" err="1" smtClean="0"/>
              <a:t>berapa</a:t>
            </a:r>
            <a:r>
              <a:rPr lang="en-US" sz="4000" dirty="0" smtClean="0"/>
              <a:t> </a:t>
            </a:r>
            <a:r>
              <a:rPr lang="en-US" sz="4000" dirty="0" err="1" smtClean="0"/>
              <a:t>ulang</a:t>
            </a:r>
            <a:r>
              <a:rPr lang="en-US" sz="4000" dirty="0" smtClean="0"/>
              <a:t> </a:t>
            </a:r>
            <a:r>
              <a:rPr lang="en-US" sz="4000" dirty="0" err="1" smtClean="0"/>
              <a:t>tahunmu</a:t>
            </a:r>
            <a:r>
              <a:rPr lang="en-US" sz="4000" dirty="0" smtClean="0"/>
              <a:t> 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的 生 日 几 月 几 号 </a:t>
            </a:r>
            <a:r>
              <a:rPr lang="en-US" altLang="zh-CN" sz="4000" dirty="0" smtClean="0"/>
              <a:t>?</a:t>
            </a:r>
          </a:p>
          <a:p>
            <a:pPr marL="742950" indent="-742950">
              <a:buNone/>
            </a:pPr>
            <a:r>
              <a:rPr lang="en-US" sz="4000" dirty="0" smtClean="0"/>
              <a:t>	n</a:t>
            </a:r>
            <a:r>
              <a:rPr lang="id-ID" sz="4000" dirty="0" smtClean="0"/>
              <a:t>ǐ de shēng</a:t>
            </a:r>
            <a:r>
              <a:rPr lang="en-US" sz="4000" dirty="0" smtClean="0"/>
              <a:t> </a:t>
            </a:r>
            <a:r>
              <a:rPr lang="id-ID" sz="4000" dirty="0" smtClean="0"/>
              <a:t>rì jǐ yuè jǐ hào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ulang</a:t>
            </a:r>
            <a:r>
              <a:rPr lang="en-US" sz="4000" dirty="0" smtClean="0"/>
              <a:t> </a:t>
            </a:r>
            <a:r>
              <a:rPr lang="en-US" sz="4000" dirty="0" err="1" smtClean="0"/>
              <a:t>tahun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7 </a:t>
            </a:r>
            <a:r>
              <a:rPr lang="en-US" sz="4000" dirty="0" err="1" smtClean="0"/>
              <a:t>Januari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的 生 日 一 月 七 号。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id-ID" sz="4000" dirty="0" smtClean="0"/>
              <a:t> </a:t>
            </a:r>
            <a:r>
              <a:rPr lang="en-US" sz="4000" dirty="0" smtClean="0"/>
              <a:t>w</a:t>
            </a:r>
            <a:r>
              <a:rPr lang="id-ID" sz="4000" dirty="0" smtClean="0"/>
              <a:t>ǒ de shēng</a:t>
            </a:r>
            <a:r>
              <a:rPr lang="en-US" sz="4000" dirty="0" smtClean="0"/>
              <a:t> </a:t>
            </a:r>
            <a:r>
              <a:rPr lang="id-ID" sz="4000" dirty="0" smtClean="0"/>
              <a:t>rì yī yuè qī hào.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altLang="zh-CN" sz="4000" dirty="0" err="1" smtClean="0"/>
              <a:t>Tanggal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berapa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hari</a:t>
            </a:r>
            <a:r>
              <a:rPr lang="en-US" altLang="zh-CN" sz="4000" dirty="0" smtClean="0"/>
              <a:t> guru ?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教 师 节 几 月 几 日 </a:t>
            </a:r>
            <a:r>
              <a:rPr lang="en-US" altLang="zh-CN" sz="4000" dirty="0" smtClean="0"/>
              <a:t>?</a:t>
            </a:r>
            <a:endParaRPr lang="id-ID" sz="4000" dirty="0" smtClean="0"/>
          </a:p>
          <a:p>
            <a:pPr marL="742950" indent="-19050">
              <a:buNone/>
            </a:pPr>
            <a:r>
              <a:rPr lang="en-US" sz="4000" dirty="0" smtClean="0"/>
              <a:t>j</a:t>
            </a:r>
            <a:r>
              <a:rPr lang="id-ID" sz="4000" dirty="0" smtClean="0"/>
              <a:t>iào</a:t>
            </a:r>
            <a:r>
              <a:rPr lang="en-US" sz="4000" dirty="0" smtClean="0"/>
              <a:t> </a:t>
            </a:r>
            <a:r>
              <a:rPr lang="id-ID" sz="4000" dirty="0" smtClean="0"/>
              <a:t>shī jié jǐ yuè jǐ rì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altLang="zh-CN" sz="4000" dirty="0" smtClean="0"/>
          </a:p>
          <a:p>
            <a:pPr marL="742950" indent="-190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6"/>
            </a:pPr>
            <a:r>
              <a:rPr lang="en-US" altLang="zh-CN" sz="4000" dirty="0" err="1" smtClean="0"/>
              <a:t>Hari</a:t>
            </a:r>
            <a:r>
              <a:rPr lang="en-US" altLang="zh-CN" sz="4000" dirty="0" smtClean="0"/>
              <a:t> guru </a:t>
            </a:r>
            <a:r>
              <a:rPr lang="en-US" altLang="zh-CN" sz="4000" dirty="0" err="1" smtClean="0"/>
              <a:t>adalah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tanggal</a:t>
            </a:r>
            <a:r>
              <a:rPr lang="en-US" altLang="zh-CN" sz="4000" dirty="0" smtClean="0"/>
              <a:t> 25 November.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教 师 节 是 十 一 月 二 十 五 日。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j</a:t>
            </a:r>
            <a:r>
              <a:rPr lang="id-ID" sz="4000" dirty="0" smtClean="0"/>
              <a:t>iào</a:t>
            </a:r>
            <a:r>
              <a:rPr lang="en-US" sz="4000" dirty="0" smtClean="0"/>
              <a:t> </a:t>
            </a:r>
            <a:r>
              <a:rPr lang="id-ID" sz="4000" dirty="0" smtClean="0"/>
              <a:t>shī jié shì shí</a:t>
            </a:r>
            <a:r>
              <a:rPr lang="en-US" sz="4000" dirty="0" smtClean="0"/>
              <a:t> </a:t>
            </a:r>
            <a:r>
              <a:rPr lang="id-ID" sz="4000" dirty="0" smtClean="0"/>
              <a:t>yī yuè èr</a:t>
            </a:r>
            <a:r>
              <a:rPr lang="en-US" sz="4000" dirty="0" smtClean="0"/>
              <a:t>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wǔ rì.</a:t>
            </a:r>
            <a:endParaRPr lang="en-US" altLang="zh-CN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en-US" sz="4000" dirty="0" err="1" smtClean="0"/>
              <a:t>berapa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r>
              <a:rPr lang="en-US" sz="4000" dirty="0"/>
              <a:t>	</a:t>
            </a:r>
            <a:r>
              <a:rPr lang="zh-CN" altLang="en-US" sz="4000" dirty="0" smtClean="0"/>
              <a:t>现 在 几 月 几 日 ？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x</a:t>
            </a:r>
            <a:r>
              <a:rPr lang="id-ID" sz="4000" dirty="0" smtClean="0"/>
              <a:t>iàn</a:t>
            </a:r>
            <a:r>
              <a:rPr lang="en-US" sz="4000" dirty="0" smtClean="0"/>
              <a:t> </a:t>
            </a:r>
            <a:r>
              <a:rPr lang="id-ID" sz="4000" dirty="0" smtClean="0"/>
              <a:t>zài jǐ yuè jǐ rì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tanggal</a:t>
            </a:r>
            <a:r>
              <a:rPr lang="en-US" sz="4000" dirty="0" smtClean="0"/>
              <a:t> 6 </a:t>
            </a:r>
            <a:r>
              <a:rPr lang="en-US" sz="4000" dirty="0" err="1" smtClean="0"/>
              <a:t>Januari</a:t>
            </a:r>
            <a:r>
              <a:rPr lang="en-US" sz="4000" dirty="0" smtClean="0"/>
              <a:t> 2021.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现 在 二 零 二 一 年 一 月 六 日。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x</a:t>
            </a:r>
            <a:r>
              <a:rPr lang="id-ID" sz="4000" dirty="0" smtClean="0"/>
              <a:t>iàn</a:t>
            </a:r>
            <a:r>
              <a:rPr lang="en-US" sz="4000" dirty="0" smtClean="0"/>
              <a:t> </a:t>
            </a:r>
            <a:r>
              <a:rPr lang="id-ID" sz="4000" dirty="0" smtClean="0"/>
              <a:t>zài èr líng èr</a:t>
            </a:r>
            <a:r>
              <a:rPr lang="en-US" sz="4000" dirty="0" smtClean="0"/>
              <a:t> </a:t>
            </a:r>
            <a:r>
              <a:rPr lang="id-ID" sz="4000" dirty="0" smtClean="0"/>
              <a:t>yī nián yī yuè liù rì</a:t>
            </a:r>
            <a:r>
              <a:rPr lang="en-US" sz="4000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631</TotalTime>
  <Words>160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中文 zhōng wén</vt:lpstr>
      <vt:lpstr>Kosakata 生 词 shēng cí </vt:lpstr>
      <vt:lpstr>Penulisan Tanggal </vt:lpstr>
      <vt:lpstr>Slide 4</vt:lpstr>
      <vt:lpstr>Kalimat 句 子 jù zi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54</cp:revision>
  <dcterms:created xsi:type="dcterms:W3CDTF">2020-10-13T11:27:36Z</dcterms:created>
  <dcterms:modified xsi:type="dcterms:W3CDTF">2021-01-26T12:41:53Z</dcterms:modified>
</cp:coreProperties>
</file>