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4.xml" ContentType="application/vnd.openxmlformats-officedocument.them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12"/>
  </p:notesMasterIdLst>
  <p:sldIdLst>
    <p:sldId id="256" r:id="rId4"/>
    <p:sldId id="355" r:id="rId5"/>
    <p:sldId id="361" r:id="rId6"/>
    <p:sldId id="365" r:id="rId7"/>
    <p:sldId id="356" r:id="rId8"/>
    <p:sldId id="366" r:id="rId9"/>
    <p:sldId id="364" r:id="rId10"/>
    <p:sldId id="360" r:id="rId11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4CB8"/>
    <a:srgbClr val="B670D6"/>
    <a:srgbClr val="9F66C2"/>
    <a:srgbClr val="CC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029" autoAdjust="0"/>
    <p:restoredTop sz="94444" autoAdjust="0"/>
  </p:normalViewPr>
  <p:slideViewPr>
    <p:cSldViewPr snapToGrid="0">
      <p:cViewPr varScale="1">
        <p:scale>
          <a:sx n="65" d="100"/>
          <a:sy n="65" d="100"/>
        </p:scale>
        <p:origin x="-1020" y="-102"/>
      </p:cViewPr>
      <p:guideLst>
        <p:guide orient="horz" pos="232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56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xmlns="" id="{276371D3-4FF4-4780-8DCC-1A9DD3FBADB1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accent1">
              <a:lumMod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36F11E1C-D40B-4E44-841A-CDC5A1A8CE5D}"/>
              </a:ext>
            </a:extLst>
          </p:cNvPr>
          <p:cNvSpPr/>
          <p:nvPr userDrawn="1"/>
        </p:nvSpPr>
        <p:spPr>
          <a:xfrm>
            <a:off x="0" y="5670210"/>
            <a:ext cx="12192000" cy="118779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="" xmlns:p14="http://schemas.microsoft.com/office/powerpoint/2010/main" val="93675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S LAYOUT_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 userDrawn="1"/>
        </p:nvSpPr>
        <p:spPr>
          <a:xfrm>
            <a:off x="-2915" y="0"/>
            <a:ext cx="12196373" cy="6858002"/>
          </a:xfrm>
          <a:custGeom>
            <a:avLst/>
            <a:gdLst>
              <a:gd name="connsiteX0" fmla="*/ 5519956 w 9169167"/>
              <a:gd name="connsiteY0" fmla="*/ 8389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19956 w 9169167"/>
              <a:gd name="connsiteY6" fmla="*/ 8389 h 6115574"/>
              <a:gd name="connsiteX0" fmla="*/ 5561901 w 9169167"/>
              <a:gd name="connsiteY0" fmla="*/ 0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61901 w 9169167"/>
              <a:gd name="connsiteY6" fmla="*/ 0 h 6115574"/>
              <a:gd name="connsiteX0" fmla="*/ 5561901 w 9169167"/>
              <a:gd name="connsiteY0" fmla="*/ 0 h 6107185"/>
              <a:gd name="connsiteX1" fmla="*/ 0 w 9169167"/>
              <a:gd name="connsiteY1" fmla="*/ 4563611 h 6107185"/>
              <a:gd name="connsiteX2" fmla="*/ 16778 w 9169167"/>
              <a:gd name="connsiteY2" fmla="*/ 6098796 h 6107185"/>
              <a:gd name="connsiteX3" fmla="*/ 4051883 w 9169167"/>
              <a:gd name="connsiteY3" fmla="*/ 6107185 h 6107185"/>
              <a:gd name="connsiteX4" fmla="*/ 9169167 w 9169167"/>
              <a:gd name="connsiteY4" fmla="*/ 1937857 h 6107185"/>
              <a:gd name="connsiteX5" fmla="*/ 9160778 w 9169167"/>
              <a:gd name="connsiteY5" fmla="*/ 0 h 6107185"/>
              <a:gd name="connsiteX6" fmla="*/ 5561901 w 9169167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098796"/>
              <a:gd name="connsiteX1" fmla="*/ 0 w 9154576"/>
              <a:gd name="connsiteY1" fmla="*/ 4563612 h 6098796"/>
              <a:gd name="connsiteX2" fmla="*/ 2187 w 9154576"/>
              <a:gd name="connsiteY2" fmla="*/ 6098796 h 6098796"/>
              <a:gd name="connsiteX3" fmla="*/ 3628730 w 9154576"/>
              <a:gd name="connsiteY3" fmla="*/ 6089860 h 6098796"/>
              <a:gd name="connsiteX4" fmla="*/ 9154576 w 9154576"/>
              <a:gd name="connsiteY4" fmla="*/ 1937857 h 6098796"/>
              <a:gd name="connsiteX5" fmla="*/ 9146187 w 9154576"/>
              <a:gd name="connsiteY5" fmla="*/ 0 h 6098796"/>
              <a:gd name="connsiteX6" fmla="*/ 5547310 w 9154576"/>
              <a:gd name="connsiteY6" fmla="*/ 0 h 6098796"/>
              <a:gd name="connsiteX0" fmla="*/ 5547310 w 9147280"/>
              <a:gd name="connsiteY0" fmla="*/ 0 h 6098796"/>
              <a:gd name="connsiteX1" fmla="*/ 0 w 9147280"/>
              <a:gd name="connsiteY1" fmla="*/ 4563612 h 6098796"/>
              <a:gd name="connsiteX2" fmla="*/ 2187 w 9147280"/>
              <a:gd name="connsiteY2" fmla="*/ 6098796 h 6098796"/>
              <a:gd name="connsiteX3" fmla="*/ 3628730 w 9147280"/>
              <a:gd name="connsiteY3" fmla="*/ 6089860 h 6098796"/>
              <a:gd name="connsiteX4" fmla="*/ 9147280 w 9147280"/>
              <a:gd name="connsiteY4" fmla="*/ 1530712 h 6098796"/>
              <a:gd name="connsiteX5" fmla="*/ 9146187 w 9147280"/>
              <a:gd name="connsiteY5" fmla="*/ 0 h 6098796"/>
              <a:gd name="connsiteX6" fmla="*/ 5547310 w 9147280"/>
              <a:gd name="connsiteY6" fmla="*/ 0 h 6098796"/>
              <a:gd name="connsiteX0" fmla="*/ 5547310 w 9147280"/>
              <a:gd name="connsiteY0" fmla="*/ 0 h 6107186"/>
              <a:gd name="connsiteX1" fmla="*/ 0 w 9147280"/>
              <a:gd name="connsiteY1" fmla="*/ 4563612 h 6107186"/>
              <a:gd name="connsiteX2" fmla="*/ 2187 w 9147280"/>
              <a:gd name="connsiteY2" fmla="*/ 6098796 h 6107186"/>
              <a:gd name="connsiteX3" fmla="*/ 3614138 w 9147280"/>
              <a:gd name="connsiteY3" fmla="*/ 6107186 h 6107186"/>
              <a:gd name="connsiteX4" fmla="*/ 9147280 w 9147280"/>
              <a:gd name="connsiteY4" fmla="*/ 1530712 h 6107186"/>
              <a:gd name="connsiteX5" fmla="*/ 9146187 w 9147280"/>
              <a:gd name="connsiteY5" fmla="*/ 0 h 6107186"/>
              <a:gd name="connsiteX6" fmla="*/ 5547310 w 9147280"/>
              <a:gd name="connsiteY6" fmla="*/ 0 h 610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7280" h="6107186">
                <a:moveTo>
                  <a:pt x="5547310" y="0"/>
                </a:moveTo>
                <a:lnTo>
                  <a:pt x="0" y="4563612"/>
                </a:lnTo>
                <a:lnTo>
                  <a:pt x="2187" y="6098796"/>
                </a:lnTo>
                <a:lnTo>
                  <a:pt x="3614138" y="6107186"/>
                </a:lnTo>
                <a:lnTo>
                  <a:pt x="9147280" y="1530712"/>
                </a:lnTo>
                <a:cubicBezTo>
                  <a:pt x="9144484" y="884760"/>
                  <a:pt x="9148983" y="645952"/>
                  <a:pt x="9146187" y="0"/>
                </a:cubicBezTo>
                <a:lnTo>
                  <a:pt x="554731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그림 개체 틀 2"/>
          <p:cNvSpPr>
            <a:spLocks noGrp="1"/>
          </p:cNvSpPr>
          <p:nvPr>
            <p:ph type="pic" sz="quarter" idx="65" hasCustomPrompt="1"/>
          </p:nvPr>
        </p:nvSpPr>
        <p:spPr>
          <a:xfrm>
            <a:off x="0" y="916112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0" name="그림 개체 틀 2"/>
          <p:cNvSpPr>
            <a:spLocks noGrp="1"/>
          </p:cNvSpPr>
          <p:nvPr>
            <p:ph type="pic" sz="quarter" idx="66" hasCustomPrompt="1"/>
          </p:nvPr>
        </p:nvSpPr>
        <p:spPr>
          <a:xfrm>
            <a:off x="756000" y="2798746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1" name="그림 개체 틀 2"/>
          <p:cNvSpPr>
            <a:spLocks noGrp="1"/>
          </p:cNvSpPr>
          <p:nvPr>
            <p:ph type="pic" sz="quarter" idx="67" hasCustomPrompt="1"/>
          </p:nvPr>
        </p:nvSpPr>
        <p:spPr>
          <a:xfrm>
            <a:off x="6144000" y="2232281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2" name="그림 개체 틀 2"/>
          <p:cNvSpPr>
            <a:spLocks noGrp="1"/>
          </p:cNvSpPr>
          <p:nvPr>
            <p:ph type="pic" sz="quarter" idx="68" hasCustomPrompt="1"/>
          </p:nvPr>
        </p:nvSpPr>
        <p:spPr>
          <a:xfrm>
            <a:off x="6144000" y="4124643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1678953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52601556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7663097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60272075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42888574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221F751-3C5B-4561-AD14-8637C5B66736}"/>
              </a:ext>
            </a:extLst>
          </p:cNvPr>
          <p:cNvSpPr txBox="1"/>
          <p:nvPr/>
        </p:nvSpPr>
        <p:spPr>
          <a:xfrm>
            <a:off x="2921892" y="353961"/>
            <a:ext cx="7578959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Bahasa</a:t>
            </a:r>
            <a:r>
              <a:rPr lang="en-US" altLang="ko-K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 Mandarin</a:t>
            </a:r>
          </a:p>
          <a:p>
            <a:r>
              <a:rPr lang="zh-CN" alt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中 文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Microsoft YaHei UI" panose="020B0503020204020204" pitchFamily="34" charset="-122"/>
              <a:ea typeface="Microsoft YaHei UI" panose="020B0503020204020204" pitchFamily="34" charset="-122"/>
              <a:cs typeface="Arial" pitchFamily="34" charset="0"/>
            </a:endParaRPr>
          </a:p>
          <a:p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z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hōng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wén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F166F6B-B975-4F3C-BCF2-9971086140FB}"/>
              </a:ext>
            </a:extLst>
          </p:cNvPr>
          <p:cNvSpPr txBox="1"/>
          <p:nvPr/>
        </p:nvSpPr>
        <p:spPr>
          <a:xfrm>
            <a:off x="6523545" y="2108288"/>
            <a:ext cx="4631685" cy="224676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id-ID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Biodata Diri</a:t>
            </a:r>
          </a:p>
          <a:p>
            <a:pPr algn="r"/>
            <a:r>
              <a:rPr lang="zh-CN" altLang="en-US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履历表</a:t>
            </a:r>
            <a:endParaRPr lang="en-US" altLang="zh-CN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altLang="zh-CN" sz="35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lǚ</a:t>
            </a:r>
            <a:r>
              <a:rPr lang="en-US" altLang="zh-CN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5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lì</a:t>
            </a:r>
            <a:r>
              <a:rPr lang="en-US" altLang="zh-CN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5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biǎo</a:t>
            </a:r>
            <a:endParaRPr lang="en-US" altLang="zh-CN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US" sz="3500" b="1" dirty="0">
              <a:ln>
                <a:solidFill>
                  <a:srgbClr val="002060"/>
                </a:solidFill>
              </a:ln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xmlns="" id="{6ED142D3-29FB-4AB3-80DF-6B614B73C5D2}"/>
              </a:ext>
            </a:extLst>
          </p:cNvPr>
          <p:cNvSpPr/>
          <p:nvPr/>
        </p:nvSpPr>
        <p:spPr>
          <a:xfrm>
            <a:off x="2776028" y="206477"/>
            <a:ext cx="8594978" cy="3870894"/>
          </a:xfrm>
          <a:custGeom>
            <a:avLst/>
            <a:gdLst>
              <a:gd name="connsiteX0" fmla="*/ 0 w 11768516"/>
              <a:gd name="connsiteY0" fmla="*/ 0 h 5433944"/>
              <a:gd name="connsiteX1" fmla="*/ 11768516 w 11768516"/>
              <a:gd name="connsiteY1" fmla="*/ 0 h 5433944"/>
              <a:gd name="connsiteX2" fmla="*/ 11768516 w 11768516"/>
              <a:gd name="connsiteY2" fmla="*/ 5433944 h 5433944"/>
              <a:gd name="connsiteX3" fmla="*/ 3711365 w 11768516"/>
              <a:gd name="connsiteY3" fmla="*/ 5433944 h 5433944"/>
              <a:gd name="connsiteX4" fmla="*/ 3711365 w 11768516"/>
              <a:gd name="connsiteY4" fmla="*/ 5233214 h 5433944"/>
              <a:gd name="connsiteX5" fmla="*/ 11567786 w 11768516"/>
              <a:gd name="connsiteY5" fmla="*/ 5233214 h 5433944"/>
              <a:gd name="connsiteX6" fmla="*/ 11567786 w 11768516"/>
              <a:gd name="connsiteY6" fmla="*/ 200730 h 5433944"/>
              <a:gd name="connsiteX7" fmla="*/ 200730 w 11768516"/>
              <a:gd name="connsiteY7" fmla="*/ 200730 h 5433944"/>
              <a:gd name="connsiteX8" fmla="*/ 200730 w 11768516"/>
              <a:gd name="connsiteY8" fmla="*/ 3480926 h 5433944"/>
              <a:gd name="connsiteX9" fmla="*/ 0 w 11768516"/>
              <a:gd name="connsiteY9" fmla="*/ 3480926 h 543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8516" h="5433944">
                <a:moveTo>
                  <a:pt x="0" y="0"/>
                </a:moveTo>
                <a:lnTo>
                  <a:pt x="11768516" y="0"/>
                </a:lnTo>
                <a:lnTo>
                  <a:pt x="11768516" y="5433944"/>
                </a:lnTo>
                <a:lnTo>
                  <a:pt x="3711365" y="5433944"/>
                </a:lnTo>
                <a:lnTo>
                  <a:pt x="3711365" y="5233214"/>
                </a:lnTo>
                <a:lnTo>
                  <a:pt x="11567786" y="5233214"/>
                </a:lnTo>
                <a:lnTo>
                  <a:pt x="11567786" y="200730"/>
                </a:lnTo>
                <a:lnTo>
                  <a:pt x="200730" y="200730"/>
                </a:lnTo>
                <a:lnTo>
                  <a:pt x="200730" y="3480926"/>
                </a:lnTo>
                <a:lnTo>
                  <a:pt x="0" y="34809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xmlns="" id="{31F27109-B9F6-4669-B633-B3038D2645A7}"/>
              </a:ext>
            </a:extLst>
          </p:cNvPr>
          <p:cNvGrpSpPr/>
          <p:nvPr/>
        </p:nvGrpSpPr>
        <p:grpSpPr>
          <a:xfrm>
            <a:off x="78597" y="5215190"/>
            <a:ext cx="5643636" cy="1501886"/>
            <a:chOff x="3960971" y="2767117"/>
            <a:chExt cx="4267200" cy="1321489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xmlns="" id="{222850DF-6339-45A0-9715-5EFBF62D4EC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xmlns="" id="{09F7AC77-C86D-41F2-941E-BD42FC797410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xmlns="" id="{2B9C10CB-44CB-46F4-8C4A-2BD8013C237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xmlns="" id="{8EB2E6BD-2396-48EF-BEFF-AD7EDF7F8A75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7093994" y="5412653"/>
            <a:ext cx="3657603" cy="5456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Kiki </a:t>
            </a:r>
            <a:r>
              <a:rPr lang="en-US" sz="32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Rizky</a:t>
            </a:r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 H, S.S</a:t>
            </a:r>
            <a:endParaRPr lang="id-ID" sz="32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lgerian" pitchFamily="82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68F94D4D-662B-44BA-B8CE-2FF65A9ED4D9}"/>
              </a:ext>
            </a:extLst>
          </p:cNvPr>
          <p:cNvGrpSpPr/>
          <p:nvPr/>
        </p:nvGrpSpPr>
        <p:grpSpPr>
          <a:xfrm rot="20707730">
            <a:off x="2030328" y="3458394"/>
            <a:ext cx="3164060" cy="1793798"/>
            <a:chOff x="1833759" y="3643755"/>
            <a:chExt cx="4334877" cy="2928263"/>
          </a:xfrm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6" name="Oval 67"/>
            <p:cNvSpPr/>
            <p:nvPr/>
          </p:nvSpPr>
          <p:spPr>
            <a:xfrm>
              <a:off x="2935813" y="4359988"/>
              <a:ext cx="627775" cy="62777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7" name="Oval 87"/>
            <p:cNvSpPr/>
            <p:nvPr/>
          </p:nvSpPr>
          <p:spPr>
            <a:xfrm rot="1674395" flipV="1">
              <a:off x="6001266" y="3735041"/>
              <a:ext cx="167370" cy="156958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8" name="Oval 88"/>
            <p:cNvSpPr/>
            <p:nvPr/>
          </p:nvSpPr>
          <p:spPr>
            <a:xfrm rot="3427127" flipV="1">
              <a:off x="3709847" y="5109832"/>
              <a:ext cx="323556" cy="32355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9" name="Oval 90"/>
            <p:cNvSpPr/>
            <p:nvPr/>
          </p:nvSpPr>
          <p:spPr>
            <a:xfrm rot="1357576" flipV="1">
              <a:off x="3484424" y="5267574"/>
              <a:ext cx="182960" cy="1829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0" name="Oval 62"/>
            <p:cNvSpPr/>
            <p:nvPr/>
          </p:nvSpPr>
          <p:spPr>
            <a:xfrm>
              <a:off x="3709472" y="3759648"/>
              <a:ext cx="414902" cy="41490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1" name="Oval 6"/>
            <p:cNvSpPr/>
            <p:nvPr/>
          </p:nvSpPr>
          <p:spPr>
            <a:xfrm rot="20700000">
              <a:off x="2356342" y="5533887"/>
              <a:ext cx="974431" cy="97443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2" name="Oval 32"/>
            <p:cNvSpPr/>
            <p:nvPr/>
          </p:nvSpPr>
          <p:spPr>
            <a:xfrm rot="20821637">
              <a:off x="3200975" y="5036131"/>
              <a:ext cx="974431" cy="97443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3" name="Oval 33"/>
            <p:cNvSpPr/>
            <p:nvPr/>
          </p:nvSpPr>
          <p:spPr>
            <a:xfrm rot="14329967">
              <a:off x="4052262" y="5562323"/>
              <a:ext cx="974431" cy="97443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4" name="Oval 34"/>
            <p:cNvSpPr/>
            <p:nvPr/>
          </p:nvSpPr>
          <p:spPr>
            <a:xfrm rot="5177028">
              <a:off x="4181696" y="4718512"/>
              <a:ext cx="811739" cy="8117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5" name="Oval 37"/>
            <p:cNvSpPr/>
            <p:nvPr/>
          </p:nvSpPr>
          <p:spPr>
            <a:xfrm rot="11551301">
              <a:off x="2108239" y="5056350"/>
              <a:ext cx="811739" cy="8117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6" name="Oval 38"/>
            <p:cNvSpPr/>
            <p:nvPr/>
          </p:nvSpPr>
          <p:spPr>
            <a:xfrm rot="1600492">
              <a:off x="4732373" y="4411106"/>
              <a:ext cx="811739" cy="8117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7" name="Oval 39"/>
            <p:cNvSpPr/>
            <p:nvPr/>
          </p:nvSpPr>
          <p:spPr>
            <a:xfrm rot="2074166">
              <a:off x="3550760" y="4204083"/>
              <a:ext cx="627775" cy="62777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8" name="Oval 41"/>
            <p:cNvSpPr/>
            <p:nvPr/>
          </p:nvSpPr>
          <p:spPr>
            <a:xfrm rot="4582526">
              <a:off x="4267719" y="3644413"/>
              <a:ext cx="974431" cy="97443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9" name="Oval 42"/>
            <p:cNvSpPr/>
            <p:nvPr/>
          </p:nvSpPr>
          <p:spPr>
            <a:xfrm rot="17693314">
              <a:off x="4979297" y="3807952"/>
              <a:ext cx="627775" cy="627775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0" name="Oval 52"/>
            <p:cNvSpPr/>
            <p:nvPr/>
          </p:nvSpPr>
          <p:spPr>
            <a:xfrm rot="4187020">
              <a:off x="3155392" y="4106323"/>
              <a:ext cx="363843" cy="363843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1" name="Oval 53"/>
            <p:cNvSpPr/>
            <p:nvPr/>
          </p:nvSpPr>
          <p:spPr>
            <a:xfrm rot="1357576">
              <a:off x="5382780" y="4747088"/>
              <a:ext cx="414902" cy="41490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2" name="Oval 54"/>
            <p:cNvSpPr/>
            <p:nvPr/>
          </p:nvSpPr>
          <p:spPr>
            <a:xfrm rot="15834631">
              <a:off x="1833759" y="5947674"/>
              <a:ext cx="403709" cy="40371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3" name="Oval 60"/>
            <p:cNvSpPr/>
            <p:nvPr/>
          </p:nvSpPr>
          <p:spPr>
            <a:xfrm>
              <a:off x="1911104" y="5226455"/>
              <a:ext cx="414902" cy="41490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4" name="Oval 63"/>
            <p:cNvSpPr/>
            <p:nvPr/>
          </p:nvSpPr>
          <p:spPr>
            <a:xfrm rot="2084131">
              <a:off x="3659929" y="6157116"/>
              <a:ext cx="414902" cy="41490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5" name="Oval 66"/>
            <p:cNvSpPr/>
            <p:nvPr/>
          </p:nvSpPr>
          <p:spPr>
            <a:xfrm rot="20242620" flipV="1">
              <a:off x="4356746" y="5669185"/>
              <a:ext cx="323556" cy="32355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6" name="Oval 68"/>
            <p:cNvSpPr/>
            <p:nvPr/>
          </p:nvSpPr>
          <p:spPr>
            <a:xfrm rot="4259599" flipV="1">
              <a:off x="5065661" y="3643755"/>
              <a:ext cx="323556" cy="32355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7" name="Oval 70"/>
            <p:cNvSpPr/>
            <p:nvPr/>
          </p:nvSpPr>
          <p:spPr>
            <a:xfrm rot="18981222" flipV="1">
              <a:off x="5694406" y="4354087"/>
              <a:ext cx="182960" cy="1829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8" name="Oval 71"/>
            <p:cNvSpPr/>
            <p:nvPr/>
          </p:nvSpPr>
          <p:spPr>
            <a:xfrm rot="18989564" flipV="1">
              <a:off x="3517919" y="4080099"/>
              <a:ext cx="182960" cy="1829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9" name="Oval 72"/>
            <p:cNvSpPr/>
            <p:nvPr/>
          </p:nvSpPr>
          <p:spPr>
            <a:xfrm flipV="1">
              <a:off x="4000009" y="6377375"/>
              <a:ext cx="182960" cy="1829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0" name="Oval 73"/>
            <p:cNvSpPr/>
            <p:nvPr/>
          </p:nvSpPr>
          <p:spPr>
            <a:xfrm rot="18981222" flipV="1">
              <a:off x="4962389" y="5403886"/>
              <a:ext cx="328240" cy="32824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1" name="Oval 80"/>
            <p:cNvSpPr/>
            <p:nvPr/>
          </p:nvSpPr>
          <p:spPr>
            <a:xfrm rot="2013011" flipV="1">
              <a:off x="5093761" y="3916688"/>
              <a:ext cx="180331" cy="17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2" name="Oval 81"/>
            <p:cNvSpPr/>
            <p:nvPr/>
          </p:nvSpPr>
          <p:spPr>
            <a:xfrm rot="21326706" flipV="1">
              <a:off x="5650624" y="3666575"/>
              <a:ext cx="323556" cy="323556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3" name="Oval 84"/>
            <p:cNvSpPr/>
            <p:nvPr/>
          </p:nvSpPr>
          <p:spPr>
            <a:xfrm rot="20616082" flipV="1">
              <a:off x="4009697" y="3654822"/>
              <a:ext cx="354610" cy="35461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4" name="Oval 91"/>
            <p:cNvSpPr/>
            <p:nvPr/>
          </p:nvSpPr>
          <p:spPr>
            <a:xfrm rot="13925549" flipV="1">
              <a:off x="5306163" y="5393204"/>
              <a:ext cx="323556" cy="32355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5" name="Oval 92"/>
            <p:cNvSpPr/>
            <p:nvPr/>
          </p:nvSpPr>
          <p:spPr>
            <a:xfrm flipV="1">
              <a:off x="4697542" y="4318715"/>
              <a:ext cx="182960" cy="1829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6" name="Oval 93"/>
            <p:cNvSpPr/>
            <p:nvPr/>
          </p:nvSpPr>
          <p:spPr>
            <a:xfrm rot="19098113" flipV="1">
              <a:off x="3475524" y="4964500"/>
              <a:ext cx="182960" cy="1829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7" name="Oval 94"/>
            <p:cNvSpPr/>
            <p:nvPr/>
          </p:nvSpPr>
          <p:spPr>
            <a:xfrm rot="1357576" flipV="1">
              <a:off x="3894298" y="6048725"/>
              <a:ext cx="323556" cy="32355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8" name="Oval 99"/>
            <p:cNvSpPr/>
            <p:nvPr/>
          </p:nvSpPr>
          <p:spPr>
            <a:xfrm rot="19876340" flipV="1">
              <a:off x="5047771" y="5013179"/>
              <a:ext cx="272312" cy="27231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9" name="Oval 102"/>
            <p:cNvSpPr/>
            <p:nvPr/>
          </p:nvSpPr>
          <p:spPr>
            <a:xfrm rot="16720534" flipV="1">
              <a:off x="4055831" y="4354832"/>
              <a:ext cx="354610" cy="35461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0" name="Oval 103"/>
            <p:cNvSpPr/>
            <p:nvPr/>
          </p:nvSpPr>
          <p:spPr>
            <a:xfrm rot="19876340" flipV="1">
              <a:off x="3889214" y="5353656"/>
              <a:ext cx="250048" cy="250048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1" name="Oval 124"/>
            <p:cNvSpPr/>
            <p:nvPr/>
          </p:nvSpPr>
          <p:spPr>
            <a:xfrm flipV="1">
              <a:off x="4581882" y="5288625"/>
              <a:ext cx="255830" cy="25583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2" name="Oval 125"/>
            <p:cNvSpPr/>
            <p:nvPr/>
          </p:nvSpPr>
          <p:spPr>
            <a:xfrm flipV="1">
              <a:off x="2389915" y="4683836"/>
              <a:ext cx="267754" cy="267754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3" name="Oval 74"/>
            <p:cNvSpPr/>
            <p:nvPr/>
          </p:nvSpPr>
          <p:spPr>
            <a:xfrm rot="18837230" flipV="1">
              <a:off x="2970002" y="5732390"/>
              <a:ext cx="323556" cy="32355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xmlns="" id="{CA2F6623-A14F-4FD6-B005-9700D467190F}"/>
              </a:ext>
            </a:extLst>
          </p:cNvPr>
          <p:cNvGrpSpPr/>
          <p:nvPr/>
        </p:nvGrpSpPr>
        <p:grpSpPr>
          <a:xfrm rot="21268999" flipH="1">
            <a:off x="5046946" y="1804745"/>
            <a:ext cx="1493247" cy="1257812"/>
            <a:chOff x="5365048" y="479821"/>
            <a:chExt cx="8036930" cy="9108010"/>
          </a:xfrm>
          <a:solidFill>
            <a:schemeClr val="accent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55" name="Freeform: Shape 110">
              <a:extLst>
                <a:ext uri="{FF2B5EF4-FFF2-40B4-BE49-F238E27FC236}">
                  <a16:creationId xmlns:a16="http://schemas.microsoft.com/office/drawing/2014/main" xmlns="" id="{92E5E59B-BE66-49A7-B5FE-A675D11618F7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6" name="Freeform: Shape 143">
              <a:extLst>
                <a:ext uri="{FF2B5EF4-FFF2-40B4-BE49-F238E27FC236}">
                  <a16:creationId xmlns:a16="http://schemas.microsoft.com/office/drawing/2014/main" xmlns="" id="{95B9F772-65A5-47A4-9F93-277F91567119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57" name="Freeform: Shape 144">
              <a:extLst>
                <a:ext uri="{FF2B5EF4-FFF2-40B4-BE49-F238E27FC236}">
                  <a16:creationId xmlns:a16="http://schemas.microsoft.com/office/drawing/2014/main" xmlns="" id="{1E7DA1DE-73AA-4873-AE53-0B24D03B9B4A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8" name="Freeform: Shape 145">
              <a:extLst>
                <a:ext uri="{FF2B5EF4-FFF2-40B4-BE49-F238E27FC236}">
                  <a16:creationId xmlns:a16="http://schemas.microsoft.com/office/drawing/2014/main" xmlns="" id="{46B7DE31-BF08-4DE3-BBF6-E11CABFA18A5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9" name="Freeform: Shape 146">
              <a:extLst>
                <a:ext uri="{FF2B5EF4-FFF2-40B4-BE49-F238E27FC236}">
                  <a16:creationId xmlns:a16="http://schemas.microsoft.com/office/drawing/2014/main" xmlns="" id="{F338CE76-65F4-413D-B689-D91A07D400D6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0" name="Freeform: Shape 148">
              <a:extLst>
                <a:ext uri="{FF2B5EF4-FFF2-40B4-BE49-F238E27FC236}">
                  <a16:creationId xmlns:a16="http://schemas.microsoft.com/office/drawing/2014/main" xmlns="" id="{89889A0C-0D86-429C-917B-ACFE72D10C09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1" name="Freeform: Shape 149">
              <a:extLst>
                <a:ext uri="{FF2B5EF4-FFF2-40B4-BE49-F238E27FC236}">
                  <a16:creationId xmlns:a16="http://schemas.microsoft.com/office/drawing/2014/main" xmlns="" id="{BDB21B25-9C97-4F13-B1D6-1AF86BD60881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40324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6" y="169353"/>
            <a:ext cx="10914114" cy="641808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en-US" altLang="zh-CN" sz="3200" b="1" spc="50" dirty="0" err="1" smtClean="0">
                <a:ln w="11430"/>
                <a:solidFill>
                  <a:srgbClr val="B670D6"/>
                </a:solidFill>
                <a:latin typeface="Times New Roman" pitchFamily="18" charset="0"/>
                <a:cs typeface="Times New Roman" pitchFamily="18" charset="0"/>
              </a:rPr>
              <a:t>Kosakata</a:t>
            </a:r>
            <a:r>
              <a:rPr lang="en-US" altLang="zh-CN" sz="3200" b="1" spc="50" dirty="0" smtClean="0">
                <a:ln w="11430"/>
                <a:solidFill>
                  <a:srgbClr val="B670D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3200" b="1" spc="50" dirty="0" smtClean="0">
                <a:ln w="11430"/>
                <a:solidFill>
                  <a:srgbClr val="B670D6"/>
                </a:solidFill>
                <a:latin typeface="Times New Roman" pitchFamily="18" charset="0"/>
                <a:cs typeface="Times New Roman" pitchFamily="18" charset="0"/>
              </a:rPr>
              <a:t>生词  </a:t>
            </a:r>
            <a:r>
              <a:rPr lang="id-ID" altLang="zh-CN" sz="3200" b="1" spc="50" dirty="0" smtClean="0">
                <a:ln w="11430"/>
                <a:solidFill>
                  <a:srgbClr val="B670D6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d-ID" sz="3200" b="1" dirty="0" smtClean="0">
                <a:solidFill>
                  <a:srgbClr val="B670D6"/>
                </a:solidFill>
                <a:latin typeface="Times New Roman" pitchFamily="18" charset="0"/>
                <a:cs typeface="Times New Roman" pitchFamily="18" charset="0"/>
              </a:rPr>
              <a:t>hēng cí</a:t>
            </a:r>
            <a:endParaRPr lang="id-ID" sz="3200" b="1" spc="50" dirty="0">
              <a:ln w="11430"/>
              <a:solidFill>
                <a:srgbClr val="B670D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724" y="884903"/>
            <a:ext cx="11724966" cy="5840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0" indent="-914400">
              <a:buFont typeface="+mj-lt"/>
              <a:buAutoNum type="arabicPeriod"/>
            </a:pPr>
            <a:r>
              <a:rPr lang="en-US" altLang="zh-CN" sz="43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Biodata</a:t>
            </a:r>
            <a:r>
              <a:rPr lang="en-US" altLang="zh-CN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3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diri</a:t>
            </a:r>
            <a:r>
              <a:rPr lang="en-US" altLang="zh-CN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履</a:t>
            </a:r>
            <a:r>
              <a:rPr lang="id-ID" altLang="zh-CN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历</a:t>
            </a:r>
            <a:r>
              <a:rPr lang="id-ID" altLang="zh-CN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表</a:t>
            </a:r>
            <a:r>
              <a:rPr lang="id-ID" altLang="zh-CN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altLang="zh-CN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l</a:t>
            </a:r>
            <a:r>
              <a:rPr lang="id-ID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ǚ lì </a:t>
            </a:r>
            <a:r>
              <a:rPr lang="id-ID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biǎo </a:t>
            </a:r>
            <a:endParaRPr lang="en-US" altLang="zh-CN" sz="43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43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Alamat</a:t>
            </a:r>
            <a:r>
              <a:rPr lang="en-US" altLang="zh-CN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地</a:t>
            </a:r>
            <a:r>
              <a:rPr lang="id-ID" altLang="zh-CN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址</a:t>
            </a:r>
            <a:r>
              <a:rPr lang="id-ID" altLang="zh-CN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dì zhǐ</a:t>
            </a:r>
            <a:endParaRPr lang="en-US" altLang="zh-CN" sz="43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43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Tempat</a:t>
            </a:r>
            <a:r>
              <a:rPr lang="en-US" altLang="zh-CN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3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dan</a:t>
            </a:r>
            <a:r>
              <a:rPr lang="en-US" altLang="zh-CN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3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tanggal</a:t>
            </a:r>
            <a:r>
              <a:rPr lang="en-US" altLang="zh-CN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3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lahir</a:t>
            </a:r>
            <a:r>
              <a:rPr lang="en-US" altLang="zh-CN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出</a:t>
            </a:r>
            <a:r>
              <a:rPr lang="id-ID" altLang="zh-CN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生</a:t>
            </a:r>
            <a:r>
              <a:rPr lang="id-ID" altLang="zh-CN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地</a:t>
            </a:r>
            <a:r>
              <a:rPr lang="id-ID" altLang="zh-CN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点</a:t>
            </a:r>
            <a:r>
              <a:rPr lang="id-ID" altLang="zh-CN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和</a:t>
            </a:r>
            <a:r>
              <a:rPr lang="id-ID" altLang="zh-CN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日</a:t>
            </a:r>
            <a:r>
              <a:rPr lang="id-ID" altLang="zh-CN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期</a:t>
            </a:r>
            <a:r>
              <a:rPr lang="id-ID" altLang="zh-CN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chū shēng dì diǎn </a:t>
            </a:r>
            <a:r>
              <a:rPr lang="id-ID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hé </a:t>
            </a:r>
            <a:r>
              <a:rPr lang="id-ID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rì qí</a:t>
            </a:r>
            <a:endParaRPr lang="en-US" altLang="zh-CN" sz="43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43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Kewarganegaraan</a:t>
            </a:r>
            <a:r>
              <a:rPr lang="en-US" altLang="zh-CN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国</a:t>
            </a:r>
            <a:r>
              <a:rPr lang="id-ID" altLang="zh-CN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际</a:t>
            </a:r>
            <a:r>
              <a:rPr lang="id-ID" altLang="zh-CN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guó jì</a:t>
            </a:r>
            <a:endParaRPr lang="en-US" altLang="zh-CN" sz="43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43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Nomor</a:t>
            </a:r>
            <a:r>
              <a:rPr lang="en-US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3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telepon</a:t>
            </a:r>
            <a:r>
              <a:rPr lang="en-US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电</a:t>
            </a:r>
            <a:r>
              <a:rPr lang="id-ID" altLang="zh-CN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话</a:t>
            </a:r>
            <a:r>
              <a:rPr lang="id-ID" altLang="zh-CN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号</a:t>
            </a:r>
            <a:r>
              <a:rPr lang="id-ID" altLang="zh-CN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码</a:t>
            </a:r>
            <a:r>
              <a:rPr lang="id-ID" altLang="zh-CN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diàn huà hào mǎ</a:t>
            </a:r>
            <a:endParaRPr lang="en-US" altLang="zh-CN" sz="43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43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Nomor</a:t>
            </a:r>
            <a:r>
              <a:rPr lang="en-US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3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handphone</a:t>
            </a:r>
            <a:r>
              <a:rPr lang="en-US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手</a:t>
            </a:r>
            <a:r>
              <a:rPr lang="id-ID" altLang="zh-CN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机</a:t>
            </a:r>
            <a:r>
              <a:rPr lang="id-ID" altLang="zh-CN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号</a:t>
            </a:r>
            <a:r>
              <a:rPr lang="id-ID" altLang="zh-CN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码</a:t>
            </a:r>
            <a:r>
              <a:rPr lang="id-ID" altLang="zh-CN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3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shǒu jī hào mǎ</a:t>
            </a:r>
            <a:endParaRPr lang="en-US" altLang="zh-CN" sz="43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5464" y="265472"/>
            <a:ext cx="11621729" cy="6341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722313" indent="-722313">
              <a:buFont typeface="+mj-lt"/>
              <a:buAutoNum type="arabicPeriod" startAt="7"/>
            </a:pP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Email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电</a:t>
            </a:r>
            <a:r>
              <a:rPr lang="id-ID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子</a:t>
            </a:r>
            <a:r>
              <a:rPr lang="id-ID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邮</a:t>
            </a:r>
            <a:r>
              <a:rPr lang="id-ID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箱</a:t>
            </a:r>
            <a:r>
              <a:rPr lang="id-ID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d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iàn zǐ yóu xiāng 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 startAt="7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Jenis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kelamin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性</a:t>
            </a:r>
            <a:r>
              <a:rPr lang="id-ID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别</a:t>
            </a:r>
            <a:r>
              <a:rPr lang="id-ID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xìng bié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 startAt="7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Perempuan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女</a:t>
            </a:r>
            <a:r>
              <a:rPr lang="id-ID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nǚ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 startAt="7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Laki-laki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男</a:t>
            </a:r>
            <a:r>
              <a:rPr lang="id-ID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nán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 startAt="7"/>
            </a:pP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Indonesia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印</a:t>
            </a:r>
            <a:r>
              <a:rPr lang="id-ID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度</a:t>
            </a:r>
            <a:r>
              <a:rPr lang="id-ID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尼</a:t>
            </a:r>
            <a:r>
              <a:rPr lang="id-ID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西</a:t>
            </a:r>
            <a:r>
              <a:rPr lang="id-ID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亚</a:t>
            </a:r>
            <a:r>
              <a:rPr lang="id-ID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yìn dù ní xī yà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 startAt="7"/>
            </a:pP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Medan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棉</a:t>
            </a:r>
            <a:r>
              <a:rPr lang="id-ID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兰</a:t>
            </a:r>
            <a:r>
              <a:rPr lang="id-ID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mián lán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 startAt="7"/>
            </a:pP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Jakarta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雅</a:t>
            </a:r>
            <a:r>
              <a:rPr lang="id-ID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加</a:t>
            </a:r>
            <a:r>
              <a:rPr lang="id-ID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达</a:t>
            </a:r>
            <a:r>
              <a:rPr lang="id-ID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yǎ jiā dá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 startAt="7"/>
            </a:pP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Yogyakarta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日</a:t>
            </a:r>
            <a:r>
              <a:rPr lang="id-ID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惹</a:t>
            </a:r>
            <a:r>
              <a:rPr lang="id-ID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rì rě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94968" y="280219"/>
            <a:ext cx="11651226" cy="6297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00113" indent="-900113">
              <a:buFont typeface="+mj-lt"/>
              <a:buAutoNum type="arabicPeriod" startAt="15"/>
            </a:pP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Bandung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万</a:t>
            </a:r>
            <a:r>
              <a:rPr lang="id-ID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隆</a:t>
            </a:r>
            <a:r>
              <a:rPr lang="id-ID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w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àn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lóng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00113" indent="-900113">
              <a:buFont typeface="+mj-lt"/>
              <a:buAutoNum type="arabicPeriod" startAt="15"/>
            </a:pP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Banda Aceh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班</a:t>
            </a:r>
            <a:r>
              <a:rPr lang="id-ID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达</a:t>
            </a:r>
            <a:r>
              <a:rPr lang="id-ID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亚</a:t>
            </a:r>
            <a:r>
              <a:rPr lang="id-ID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齐</a:t>
            </a:r>
            <a:r>
              <a:rPr lang="id-ID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bān dá yà qí 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00113" indent="-900113">
              <a:buFont typeface="+mj-lt"/>
              <a:buAutoNum type="arabicPeriod" startAt="15"/>
            </a:pP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Pontianak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坤</a:t>
            </a:r>
            <a:r>
              <a:rPr lang="id-ID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甸</a:t>
            </a:r>
            <a:r>
              <a:rPr lang="id-ID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kūn diān 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00113" indent="-900113">
              <a:buFont typeface="+mj-lt"/>
              <a:buAutoNum type="arabicPeriod" startAt="15"/>
            </a:pP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Surabaya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泗</a:t>
            </a:r>
            <a:r>
              <a:rPr lang="id-ID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水</a:t>
            </a:r>
            <a:r>
              <a:rPr lang="id-ID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sì shuǐ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ntoh formuli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0027" y="874747"/>
            <a:ext cx="8391832" cy="593081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39213" y="176982"/>
            <a:ext cx="11282516" cy="693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Formulir</a:t>
            </a:r>
            <a:r>
              <a:rPr lang="en-US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Biodata</a:t>
            </a:r>
            <a:endParaRPr lang="id-ID" sz="3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ba bioda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8387" y="-1"/>
            <a:ext cx="4837471" cy="683624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iodata buat gamba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166" y="161646"/>
            <a:ext cx="10766322" cy="657331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287338"/>
            <a:ext cx="11572875" cy="7239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Kosakata</a:t>
            </a:r>
            <a:r>
              <a:rPr lang="id-ID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Tambahan</a:t>
            </a:r>
            <a:endParaRPr lang="id-ID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6192" y="1135627"/>
            <a:ext cx="11238273" cy="5265174"/>
          </a:xfrm>
          <a:prstGeom prst="rect">
            <a:avLst/>
          </a:prstGeom>
          <a:solidFill>
            <a:srgbClr val="B670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722313" indent="-722313">
              <a:buFont typeface="+mj-lt"/>
              <a:buAutoNum type="arabicPeriod"/>
            </a:pPr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Lahir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800" b="1" dirty="0" smtClean="0">
                <a:solidFill>
                  <a:schemeClr val="tx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Times New Roman" pitchFamily="18" charset="0"/>
              </a:rPr>
              <a:t>出 生</a:t>
            </a:r>
            <a:r>
              <a:rPr lang="zh-CN" alt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d-ID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hū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shēng</a:t>
            </a:r>
            <a:endParaRPr lang="en-US" altLang="zh-CN" sz="4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800" b="1" dirty="0" smtClean="0">
                <a:solidFill>
                  <a:schemeClr val="tx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Times New Roman" pitchFamily="18" charset="0"/>
              </a:rPr>
              <a:t>童 年</a:t>
            </a:r>
            <a:r>
              <a:rPr lang="zh-CN" alt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tóng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nián</a:t>
            </a:r>
            <a:endParaRPr lang="en-US" altLang="zh-CN" sz="4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Tamat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sekolah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/lulus </a:t>
            </a:r>
            <a:r>
              <a:rPr lang="zh-CN" altLang="en-US" sz="4800" b="1" dirty="0" smtClean="0">
                <a:solidFill>
                  <a:schemeClr val="tx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Times New Roman" pitchFamily="18" charset="0"/>
              </a:rPr>
              <a:t>毕 业</a:t>
            </a:r>
            <a:r>
              <a:rPr lang="zh-CN" alt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bì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yè</a:t>
            </a:r>
            <a:endParaRPr lang="en-US" altLang="zh-CN" sz="4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Menikah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800" b="1" dirty="0" smtClean="0">
                <a:solidFill>
                  <a:schemeClr val="tx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Times New Roman" pitchFamily="18" charset="0"/>
              </a:rPr>
              <a:t>结 婚</a:t>
            </a:r>
            <a:r>
              <a:rPr lang="zh-CN" alt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jié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hūn</a:t>
            </a:r>
            <a:endParaRPr lang="en-US" altLang="zh-CN" sz="4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Mengantar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sekolah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800" b="1" dirty="0" smtClean="0">
                <a:solidFill>
                  <a:schemeClr val="tx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Times New Roman" pitchFamily="18" charset="0"/>
              </a:rPr>
              <a:t>送 孩 子 上 学</a:t>
            </a:r>
            <a:r>
              <a:rPr lang="en-US" altLang="zh-CN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sòng hái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zi shàng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xué</a:t>
            </a:r>
            <a:endParaRPr lang="en-US" sz="4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3200</TotalTime>
  <Words>197</Words>
  <Application>Microsoft Office PowerPoint</Application>
  <PresentationFormat>Custom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Cover and End Slide Master</vt:lpstr>
      <vt:lpstr>Contents Slide Master</vt:lpstr>
      <vt:lpstr>Section Break Slide Master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ASUS</cp:lastModifiedBy>
  <cp:revision>305</cp:revision>
  <dcterms:created xsi:type="dcterms:W3CDTF">2018-04-24T17:14:44Z</dcterms:created>
  <dcterms:modified xsi:type="dcterms:W3CDTF">2021-09-01T03:12:43Z</dcterms:modified>
</cp:coreProperties>
</file>