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55" r:id="rId5"/>
    <p:sldId id="361" r:id="rId6"/>
    <p:sldId id="365" r:id="rId7"/>
    <p:sldId id="356" r:id="rId8"/>
    <p:sldId id="366" r:id="rId9"/>
    <p:sldId id="364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CB8"/>
    <a:srgbClr val="B670D6"/>
    <a:srgbClr val="9F66C2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545" y="2108288"/>
            <a:ext cx="4631685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Biodata Diri</a:t>
            </a: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履历表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lǚ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lì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biǎo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3500" b="1" dirty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870894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78597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7093994" y="5412653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68F94D4D-662B-44BA-B8CE-2FF65A9ED4D9}"/>
              </a:ext>
            </a:extLst>
          </p:cNvPr>
          <p:cNvGrpSpPr/>
          <p:nvPr/>
        </p:nvGrpSpPr>
        <p:grpSpPr>
          <a:xfrm rot="20707730">
            <a:off x="2030328" y="3458394"/>
            <a:ext cx="3164060" cy="1793798"/>
            <a:chOff x="1833759" y="3643755"/>
            <a:chExt cx="4334877" cy="2928263"/>
          </a:xfr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Oval 67"/>
            <p:cNvSpPr/>
            <p:nvPr/>
          </p:nvSpPr>
          <p:spPr>
            <a:xfrm>
              <a:off x="2935813" y="4359988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Oval 87"/>
            <p:cNvSpPr/>
            <p:nvPr/>
          </p:nvSpPr>
          <p:spPr>
            <a:xfrm rot="1674395" flipV="1">
              <a:off x="6001266" y="3735041"/>
              <a:ext cx="167370" cy="156958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8" name="Oval 88"/>
            <p:cNvSpPr/>
            <p:nvPr/>
          </p:nvSpPr>
          <p:spPr>
            <a:xfrm rot="3427127" flipV="1">
              <a:off x="3709847" y="5109832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9" name="Oval 90"/>
            <p:cNvSpPr/>
            <p:nvPr/>
          </p:nvSpPr>
          <p:spPr>
            <a:xfrm rot="1357576" flipV="1">
              <a:off x="3484424" y="5267574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0" name="Oval 62"/>
            <p:cNvSpPr/>
            <p:nvPr/>
          </p:nvSpPr>
          <p:spPr>
            <a:xfrm>
              <a:off x="3709472" y="375964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1" name="Oval 6"/>
            <p:cNvSpPr/>
            <p:nvPr/>
          </p:nvSpPr>
          <p:spPr>
            <a:xfrm rot="20700000">
              <a:off x="2356342" y="5533887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2" name="Oval 32"/>
            <p:cNvSpPr/>
            <p:nvPr/>
          </p:nvSpPr>
          <p:spPr>
            <a:xfrm rot="20821637">
              <a:off x="3200975" y="5036131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3" name="Oval 33"/>
            <p:cNvSpPr/>
            <p:nvPr/>
          </p:nvSpPr>
          <p:spPr>
            <a:xfrm rot="14329967">
              <a:off x="4052262" y="556232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4" name="Oval 34"/>
            <p:cNvSpPr/>
            <p:nvPr/>
          </p:nvSpPr>
          <p:spPr>
            <a:xfrm rot="5177028">
              <a:off x="4181696" y="4718512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5" name="Oval 37"/>
            <p:cNvSpPr/>
            <p:nvPr/>
          </p:nvSpPr>
          <p:spPr>
            <a:xfrm rot="11551301">
              <a:off x="2108239" y="5056350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6" name="Oval 38"/>
            <p:cNvSpPr/>
            <p:nvPr/>
          </p:nvSpPr>
          <p:spPr>
            <a:xfrm rot="1600492">
              <a:off x="4732373" y="4411106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Oval 39"/>
            <p:cNvSpPr/>
            <p:nvPr/>
          </p:nvSpPr>
          <p:spPr>
            <a:xfrm rot="2074166">
              <a:off x="3550760" y="4204083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8" name="Oval 41"/>
            <p:cNvSpPr/>
            <p:nvPr/>
          </p:nvSpPr>
          <p:spPr>
            <a:xfrm rot="4582526">
              <a:off x="4267719" y="364441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9" name="Oval 42"/>
            <p:cNvSpPr/>
            <p:nvPr/>
          </p:nvSpPr>
          <p:spPr>
            <a:xfrm rot="17693314">
              <a:off x="4979297" y="3807952"/>
              <a:ext cx="627775" cy="6277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0" name="Oval 52"/>
            <p:cNvSpPr/>
            <p:nvPr/>
          </p:nvSpPr>
          <p:spPr>
            <a:xfrm rot="4187020">
              <a:off x="3155392" y="4106323"/>
              <a:ext cx="363843" cy="36384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1" name="Oval 53"/>
            <p:cNvSpPr/>
            <p:nvPr/>
          </p:nvSpPr>
          <p:spPr>
            <a:xfrm rot="1357576">
              <a:off x="5382780" y="474708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2" name="Oval 54"/>
            <p:cNvSpPr/>
            <p:nvPr/>
          </p:nvSpPr>
          <p:spPr>
            <a:xfrm rot="15834631">
              <a:off x="1833759" y="5947674"/>
              <a:ext cx="403709" cy="4037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3" name="Oval 60"/>
            <p:cNvSpPr/>
            <p:nvPr/>
          </p:nvSpPr>
          <p:spPr>
            <a:xfrm>
              <a:off x="1911104" y="5226455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4" name="Oval 63"/>
            <p:cNvSpPr/>
            <p:nvPr/>
          </p:nvSpPr>
          <p:spPr>
            <a:xfrm rot="2084131">
              <a:off x="3659929" y="6157116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66"/>
            <p:cNvSpPr/>
            <p:nvPr/>
          </p:nvSpPr>
          <p:spPr>
            <a:xfrm rot="20242620" flipV="1">
              <a:off x="4356746" y="566918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6" name="Oval 68"/>
            <p:cNvSpPr/>
            <p:nvPr/>
          </p:nvSpPr>
          <p:spPr>
            <a:xfrm rot="4259599" flipV="1">
              <a:off x="5065661" y="364375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7" name="Oval 70"/>
            <p:cNvSpPr/>
            <p:nvPr/>
          </p:nvSpPr>
          <p:spPr>
            <a:xfrm rot="18981222" flipV="1">
              <a:off x="5694406" y="4354087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8" name="Oval 71"/>
            <p:cNvSpPr/>
            <p:nvPr/>
          </p:nvSpPr>
          <p:spPr>
            <a:xfrm rot="18989564" flipV="1">
              <a:off x="3517919" y="4080099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9" name="Oval 72"/>
            <p:cNvSpPr/>
            <p:nvPr/>
          </p:nvSpPr>
          <p:spPr>
            <a:xfrm flipV="1">
              <a:off x="4000009" y="637737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0" name="Oval 73"/>
            <p:cNvSpPr/>
            <p:nvPr/>
          </p:nvSpPr>
          <p:spPr>
            <a:xfrm rot="18981222" flipV="1">
              <a:off x="4962389" y="5403886"/>
              <a:ext cx="328240" cy="32824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1" name="Oval 80"/>
            <p:cNvSpPr/>
            <p:nvPr/>
          </p:nvSpPr>
          <p:spPr>
            <a:xfrm rot="2013011" flipV="1">
              <a:off x="5093761" y="3916688"/>
              <a:ext cx="180331" cy="17018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81"/>
            <p:cNvSpPr/>
            <p:nvPr/>
          </p:nvSpPr>
          <p:spPr>
            <a:xfrm rot="21326706" flipV="1">
              <a:off x="5650624" y="3666575"/>
              <a:ext cx="323556" cy="323556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3" name="Oval 84"/>
            <p:cNvSpPr/>
            <p:nvPr/>
          </p:nvSpPr>
          <p:spPr>
            <a:xfrm rot="20616082" flipV="1">
              <a:off x="4009697" y="365482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44" name="Oval 91"/>
            <p:cNvSpPr/>
            <p:nvPr/>
          </p:nvSpPr>
          <p:spPr>
            <a:xfrm rot="13925549" flipV="1">
              <a:off x="5306163" y="5393204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5" name="Oval 92"/>
            <p:cNvSpPr/>
            <p:nvPr/>
          </p:nvSpPr>
          <p:spPr>
            <a:xfrm flipV="1">
              <a:off x="4697542" y="431871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6" name="Oval 93"/>
            <p:cNvSpPr/>
            <p:nvPr/>
          </p:nvSpPr>
          <p:spPr>
            <a:xfrm rot="19098113" flipV="1">
              <a:off x="3475524" y="4964500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7" name="Oval 94"/>
            <p:cNvSpPr/>
            <p:nvPr/>
          </p:nvSpPr>
          <p:spPr>
            <a:xfrm rot="1357576" flipV="1">
              <a:off x="3894298" y="604872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8" name="Oval 99"/>
            <p:cNvSpPr/>
            <p:nvPr/>
          </p:nvSpPr>
          <p:spPr>
            <a:xfrm rot="19876340" flipV="1">
              <a:off x="5047771" y="5013179"/>
              <a:ext cx="272312" cy="2723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9" name="Oval 102"/>
            <p:cNvSpPr/>
            <p:nvPr/>
          </p:nvSpPr>
          <p:spPr>
            <a:xfrm rot="16720534" flipV="1">
              <a:off x="4055831" y="435483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50" name="Oval 103"/>
            <p:cNvSpPr/>
            <p:nvPr/>
          </p:nvSpPr>
          <p:spPr>
            <a:xfrm rot="19876340" flipV="1">
              <a:off x="3889214" y="5353656"/>
              <a:ext cx="250048" cy="250048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1" name="Oval 124"/>
            <p:cNvSpPr/>
            <p:nvPr/>
          </p:nvSpPr>
          <p:spPr>
            <a:xfrm flipV="1">
              <a:off x="4581882" y="5288625"/>
              <a:ext cx="255830" cy="2558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2" name="Oval 125"/>
            <p:cNvSpPr/>
            <p:nvPr/>
          </p:nvSpPr>
          <p:spPr>
            <a:xfrm flipV="1">
              <a:off x="2389915" y="4683836"/>
              <a:ext cx="267754" cy="26775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3" name="Oval 74"/>
            <p:cNvSpPr/>
            <p:nvPr/>
          </p:nvSpPr>
          <p:spPr>
            <a:xfrm rot="18837230" flipV="1">
              <a:off x="2970002" y="5732390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CA2F6623-A14F-4FD6-B005-9700D467190F}"/>
              </a:ext>
            </a:extLst>
          </p:cNvPr>
          <p:cNvGrpSpPr/>
          <p:nvPr/>
        </p:nvGrpSpPr>
        <p:grpSpPr>
          <a:xfrm rot="21268999" flipH="1">
            <a:off x="5046946" y="1804745"/>
            <a:ext cx="1493247" cy="1257812"/>
            <a:chOff x="5365048" y="479821"/>
            <a:chExt cx="8036930" cy="9108010"/>
          </a:xfrm>
          <a:solidFill>
            <a:schemeClr val="accent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5" name="Freeform: Shape 110">
              <a:extLst>
                <a:ext uri="{FF2B5EF4-FFF2-40B4-BE49-F238E27FC236}">
                  <a16:creationId xmlns:a16="http://schemas.microsoft.com/office/drawing/2014/main" xmlns="" id="{92E5E59B-BE66-49A7-B5FE-A675D11618F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6" name="Freeform: Shape 143">
              <a:extLst>
                <a:ext uri="{FF2B5EF4-FFF2-40B4-BE49-F238E27FC236}">
                  <a16:creationId xmlns:a16="http://schemas.microsoft.com/office/drawing/2014/main" xmlns="" id="{95B9F772-65A5-47A4-9F93-277F91567119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57" name="Freeform: Shape 144">
              <a:extLst>
                <a:ext uri="{FF2B5EF4-FFF2-40B4-BE49-F238E27FC236}">
                  <a16:creationId xmlns:a16="http://schemas.microsoft.com/office/drawing/2014/main" xmlns="" id="{1E7DA1DE-73AA-4873-AE53-0B24D03B9B4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8" name="Freeform: Shape 145">
              <a:extLst>
                <a:ext uri="{FF2B5EF4-FFF2-40B4-BE49-F238E27FC236}">
                  <a16:creationId xmlns:a16="http://schemas.microsoft.com/office/drawing/2014/main" xmlns="" id="{46B7DE31-BF08-4DE3-BBF6-E11CABFA18A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9" name="Freeform: Shape 146">
              <a:extLst>
                <a:ext uri="{FF2B5EF4-FFF2-40B4-BE49-F238E27FC236}">
                  <a16:creationId xmlns:a16="http://schemas.microsoft.com/office/drawing/2014/main" xmlns="" id="{F338CE76-65F4-413D-B689-D91A07D400D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0" name="Freeform: Shape 148">
              <a:extLst>
                <a:ext uri="{FF2B5EF4-FFF2-40B4-BE49-F238E27FC236}">
                  <a16:creationId xmlns:a16="http://schemas.microsoft.com/office/drawing/2014/main" xmlns="" id="{89889A0C-0D86-429C-917B-ACFE72D10C0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1" name="Freeform: Shape 149">
              <a:extLst>
                <a:ext uri="{FF2B5EF4-FFF2-40B4-BE49-F238E27FC236}">
                  <a16:creationId xmlns:a16="http://schemas.microsoft.com/office/drawing/2014/main" xmlns="" id="{BDB21B25-9C97-4F13-B1D6-1AF86BD6088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169353"/>
            <a:ext cx="10914114" cy="64180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altLang="zh-CN" sz="3200" b="1" spc="50" dirty="0" err="1" smtClean="0">
                <a:ln w="11430"/>
                <a:solidFill>
                  <a:srgbClr val="B670D6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altLang="zh-CN" sz="3200" b="1" spc="50" dirty="0" smtClean="0">
                <a:ln w="11430"/>
                <a:solidFill>
                  <a:srgbClr val="B670D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200" b="1" spc="50" dirty="0" smtClean="0">
                <a:ln w="11430"/>
                <a:solidFill>
                  <a:srgbClr val="B670D6"/>
                </a:solidFill>
                <a:latin typeface="Times New Roman" pitchFamily="18" charset="0"/>
                <a:cs typeface="Times New Roman" pitchFamily="18" charset="0"/>
              </a:rPr>
              <a:t>生词  </a:t>
            </a:r>
            <a:r>
              <a:rPr lang="id-ID" altLang="zh-CN" sz="3200" b="1" spc="50" dirty="0" smtClean="0">
                <a:ln w="11430"/>
                <a:solidFill>
                  <a:srgbClr val="B670D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200" b="1" dirty="0" smtClean="0">
                <a:solidFill>
                  <a:srgbClr val="B670D6"/>
                </a:solidFill>
                <a:latin typeface="Times New Roman" pitchFamily="18" charset="0"/>
                <a:cs typeface="Times New Roman" pitchFamily="18" charset="0"/>
              </a:rPr>
              <a:t>hēng cí</a:t>
            </a:r>
            <a:endParaRPr lang="id-ID" sz="3200" b="1" spc="50" dirty="0">
              <a:ln w="11430"/>
              <a:solidFill>
                <a:srgbClr val="B670D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724" y="884903"/>
            <a:ext cx="11724966" cy="5840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Biodata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diri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履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历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表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ǚ lì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biǎo </a:t>
            </a:r>
            <a:endParaRPr lang="en-US" altLang="zh-CN" sz="43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Alamat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地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址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dì zhǐ</a:t>
            </a:r>
            <a:endParaRPr lang="en-US" altLang="zh-CN" sz="43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Tempat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dan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tanggal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lahir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出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生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地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点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和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日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期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chū shēng dì diǎn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hé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rì qí</a:t>
            </a:r>
            <a:endParaRPr lang="en-US" altLang="zh-CN" sz="43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Kewarganegaraan</a:t>
            </a:r>
            <a:r>
              <a:rPr lang="en-US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国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际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guó jì</a:t>
            </a:r>
            <a:endParaRPr lang="en-US" altLang="zh-CN" sz="43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Nomor</a:t>
            </a:r>
            <a:r>
              <a:rPr 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telepon</a:t>
            </a:r>
            <a:r>
              <a:rPr 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电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话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号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码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diàn huà hào mǎ</a:t>
            </a:r>
            <a:endParaRPr lang="en-US" altLang="zh-CN" sz="43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Nomor</a:t>
            </a:r>
            <a:r>
              <a:rPr 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handphone</a:t>
            </a:r>
            <a:r>
              <a:rPr 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手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机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号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码</a:t>
            </a:r>
            <a:r>
              <a:rPr lang="id-ID" altLang="zh-CN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3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shǒu jī hào mǎ</a:t>
            </a:r>
            <a:endParaRPr lang="en-US" altLang="zh-CN" sz="43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5464" y="265472"/>
            <a:ext cx="11621729" cy="6341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Email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电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子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邮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箱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iàn zǐ yóu xiāng 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Jenis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kelamin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性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别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xìng bié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女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nǚ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男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nán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Indonesia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印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度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尼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西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亚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yìn dù ní xī yà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Medan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棉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兰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mián lán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Jakarta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雅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加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达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yǎ jiā dá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7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Yogyakarta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日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惹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rì rě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4968" y="280219"/>
            <a:ext cx="11651226" cy="6297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0113" indent="-900113">
              <a:buFont typeface="+mj-lt"/>
              <a:buAutoNum type="arabicPeriod" startAt="15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Bandung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万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隆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w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àn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lóng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15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Banda Aceh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班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达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亚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齐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bān dá yà qí 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15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Pontianak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坤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甸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kūn diān 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15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Surabaya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泗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水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sì shuǐ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toh formuli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027" y="874747"/>
            <a:ext cx="8391832" cy="593081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9213" y="176982"/>
            <a:ext cx="11282516" cy="693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Formulir</a:t>
            </a:r>
            <a:r>
              <a:rPr lang="en-US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Biodata</a:t>
            </a:r>
            <a:endParaRPr lang="id-ID" sz="3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ba bioda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387" y="-1"/>
            <a:ext cx="4837471" cy="683624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iodata buat gamba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166" y="161646"/>
            <a:ext cx="10766322" cy="65733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11238273" cy="5265174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Lahir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tx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出 生</a:t>
            </a:r>
            <a:r>
              <a:rPr lang="zh-CN" alt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hū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shēng</a:t>
            </a:r>
            <a:endParaRPr lang="en-US" altLang="zh-CN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tx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童 年</a:t>
            </a:r>
            <a:r>
              <a:rPr lang="zh-CN" alt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tóng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nián</a:t>
            </a:r>
            <a:endParaRPr lang="en-US" altLang="zh-CN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Tamat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/lulus </a:t>
            </a:r>
            <a:r>
              <a:rPr lang="zh-CN" altLang="en-US" sz="4800" b="1" dirty="0" smtClean="0">
                <a:solidFill>
                  <a:schemeClr val="tx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毕 业</a:t>
            </a:r>
            <a:r>
              <a:rPr lang="zh-CN" alt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yè</a:t>
            </a:r>
            <a:endParaRPr lang="en-US" altLang="zh-CN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Menikah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tx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结 婚</a:t>
            </a:r>
            <a:r>
              <a:rPr lang="zh-CN" alt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jié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hūn</a:t>
            </a:r>
            <a:endParaRPr lang="en-US" altLang="zh-CN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Mengantar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tx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送 孩 子 上 学</a:t>
            </a:r>
            <a:r>
              <a:rPr lang="en-US" altLang="zh-CN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sòng hái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 shàng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xué</a:t>
            </a:r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3200</TotalTime>
  <Words>197</Words>
  <Application>Microsoft Office PowerPoint</Application>
  <PresentationFormat>Custom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305</cp:revision>
  <dcterms:created xsi:type="dcterms:W3CDTF">2018-04-24T17:14:44Z</dcterms:created>
  <dcterms:modified xsi:type="dcterms:W3CDTF">2021-09-01T03:12:43Z</dcterms:modified>
</cp:coreProperties>
</file>