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A77ABB-570B-4788-B9BC-E15C8D49A4A2}" type="datetimeFigureOut">
              <a:rPr lang="en-US" smtClean="0"/>
              <a:pPr/>
              <a:t>7/25/2021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E2FBF-AE19-435B-9BFE-D9DB00679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85738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PENJELASAN SISTEMATIKA SURAT LAMARAN PEKERJAAN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XII IPA/IPS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        LIZA EVIYANTI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endParaRPr lang="en-US" dirty="0"/>
          </a:p>
          <a:p>
            <a:pPr>
              <a:buNone/>
            </a:pPr>
            <a:r>
              <a:rPr lang="en-US" dirty="0" err="1"/>
              <a:t>Yth</a:t>
            </a:r>
            <a:r>
              <a:rPr lang="en-US" dirty="0"/>
              <a:t>. </a:t>
            </a:r>
            <a:r>
              <a:rPr lang="en-US" dirty="0" err="1"/>
              <a:t>Pemasang</a:t>
            </a:r>
            <a:r>
              <a:rPr lang="en-US" dirty="0"/>
              <a:t> </a:t>
            </a:r>
            <a:r>
              <a:rPr lang="en-US" dirty="0" err="1"/>
              <a:t>Iklan</a:t>
            </a:r>
            <a:endParaRPr lang="en-US" dirty="0"/>
          </a:p>
          <a:p>
            <a:pPr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 </a:t>
            </a:r>
            <a:r>
              <a:rPr lang="en-US" dirty="0" err="1"/>
              <a:t>Kompas</a:t>
            </a:r>
            <a:r>
              <a:rPr lang="en-US" b="1" dirty="0"/>
              <a:t> </a:t>
            </a:r>
          </a:p>
          <a:p>
            <a:pPr>
              <a:buNone/>
            </a:pPr>
            <a:r>
              <a:rPr lang="en-US" dirty="0" err="1"/>
              <a:t>Kotak</a:t>
            </a:r>
            <a:r>
              <a:rPr lang="en-US" dirty="0"/>
              <a:t> Pos 2012 Medan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pPr>
              <a:buNone/>
            </a:pPr>
            <a:endParaRPr lang="en-US" dirty="0"/>
          </a:p>
          <a:p>
            <a:pPr marL="365125" indent="-11113">
              <a:buNone/>
            </a:pPr>
            <a:r>
              <a:rPr lang="en-US" dirty="0" err="1"/>
              <a:t>Yth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Pembina </a:t>
            </a:r>
            <a:r>
              <a:rPr lang="en-US" dirty="0" err="1"/>
              <a:t>Kesehatan</a:t>
            </a:r>
            <a:endParaRPr lang="en-US" dirty="0"/>
          </a:p>
          <a:p>
            <a:pPr marL="365125" indent="-11113">
              <a:buNone/>
            </a:pPr>
            <a:r>
              <a:rPr lang="en-US" dirty="0" err="1"/>
              <a:t>u.p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Subbagian</a:t>
            </a:r>
            <a:r>
              <a:rPr lang="en-US" dirty="0"/>
              <a:t> </a:t>
            </a:r>
            <a:r>
              <a:rPr lang="en-US" dirty="0" err="1"/>
              <a:t>Keuangan</a:t>
            </a:r>
            <a:endParaRPr lang="en-US" dirty="0"/>
          </a:p>
          <a:p>
            <a:pPr marL="365125" indent="-11113">
              <a:buNone/>
            </a:pP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Wiliam</a:t>
            </a:r>
            <a:r>
              <a:rPr lang="en-US" dirty="0"/>
              <a:t> </a:t>
            </a:r>
            <a:r>
              <a:rPr lang="en-US" dirty="0" err="1"/>
              <a:t>Iskandar</a:t>
            </a:r>
            <a:endParaRPr lang="en-US" dirty="0"/>
          </a:p>
          <a:p>
            <a:pPr marL="365125" indent="-11113">
              <a:buNone/>
            </a:pPr>
            <a:r>
              <a:rPr lang="en-US" dirty="0" err="1"/>
              <a:t>Ramamangun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pembuka</a:t>
            </a:r>
            <a:endParaRPr lang="en-US" dirty="0"/>
          </a:p>
          <a:p>
            <a:pPr marL="354013" indent="-244475">
              <a:buNone/>
            </a:pPr>
            <a:r>
              <a:rPr lang="en-US" dirty="0"/>
              <a:t>“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hormat</a:t>
            </a:r>
            <a:r>
              <a:rPr lang="en-US" dirty="0"/>
              <a:t>”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(,).</a:t>
            </a:r>
          </a:p>
          <a:p>
            <a:endParaRPr lang="en-US" dirty="0"/>
          </a:p>
          <a:p>
            <a:pPr marL="182563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penggunaaan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(,):</a:t>
            </a:r>
          </a:p>
          <a:p>
            <a:pPr marL="182563" indent="0">
              <a:buNone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hormat</a:t>
            </a:r>
            <a:r>
              <a:rPr lang="en-US" dirty="0"/>
              <a:t>,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1825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SALAM PEMBUKA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Alinea</a:t>
            </a:r>
            <a:r>
              <a:rPr lang="en-US" dirty="0"/>
              <a:t> </a:t>
            </a:r>
            <a:r>
              <a:rPr lang="en-US" dirty="0" err="1"/>
              <a:t>pembuka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sopan</a:t>
            </a:r>
            <a:r>
              <a:rPr lang="en-US" dirty="0"/>
              <a:t>. </a:t>
            </a:r>
            <a:r>
              <a:rPr lang="en-US" dirty="0" err="1"/>
              <a:t>Tujuannya</a:t>
            </a:r>
            <a:r>
              <a:rPr lang="en-US" dirty="0"/>
              <a:t> agar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yang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tersinggung</a:t>
            </a:r>
            <a:r>
              <a:rPr lang="en-US" dirty="0"/>
              <a:t>.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alinea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berisikan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pelamar</a:t>
            </a:r>
            <a:r>
              <a:rPr lang="en-US" dirty="0"/>
              <a:t> (</a:t>
            </a:r>
            <a:r>
              <a:rPr lang="en-US" dirty="0" err="1"/>
              <a:t>tesis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5401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ALINEA PEMBUKA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 marL="365125" indent="-11113">
              <a:buNone/>
            </a:pPr>
            <a:r>
              <a:rPr lang="en-US" b="1" dirty="0"/>
              <a:t>a. </a:t>
            </a:r>
            <a:r>
              <a:rPr lang="en-US" b="1" dirty="0" err="1"/>
              <a:t>Identitas</a:t>
            </a:r>
            <a:endParaRPr lang="en-US" dirty="0"/>
          </a:p>
          <a:p>
            <a:pPr marL="365125" indent="-11113">
              <a:buNone/>
            </a:pP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berisikan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, </a:t>
            </a:r>
            <a:r>
              <a:rPr lang="en-US" dirty="0" err="1"/>
              <a:t>alamat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.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menuliskan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5401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365125" indent="-11113">
              <a:buNone/>
            </a:pPr>
            <a:r>
              <a:rPr lang="en-US" dirty="0" err="1"/>
              <a:t>nama</a:t>
            </a:r>
            <a:r>
              <a:rPr lang="en-US" dirty="0"/>
              <a:t>                        : Reza </a:t>
            </a:r>
            <a:r>
              <a:rPr lang="en-US" dirty="0" err="1"/>
              <a:t>Hermawan</a:t>
            </a:r>
            <a:br>
              <a:rPr lang="en-US" dirty="0"/>
            </a:b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: Medan, 31 </a:t>
            </a:r>
            <a:r>
              <a:rPr lang="en-US" dirty="0" err="1"/>
              <a:t>Maret</a:t>
            </a:r>
            <a:r>
              <a:rPr lang="en-US" dirty="0"/>
              <a:t> 2002</a:t>
            </a:r>
            <a:br>
              <a:rPr lang="en-US" dirty="0"/>
            </a:b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  : S-1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  <a:p>
            <a:pPr marL="4035425" indent="-3681413">
              <a:buNone/>
            </a:pPr>
            <a:r>
              <a:rPr lang="en-US" dirty="0" err="1"/>
              <a:t>alamat</a:t>
            </a:r>
            <a:r>
              <a:rPr lang="en-US" dirty="0"/>
              <a:t>                      :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Brigjen.Zein</a:t>
            </a:r>
            <a:r>
              <a:rPr lang="en-US" dirty="0"/>
              <a:t>                  </a:t>
            </a:r>
            <a:r>
              <a:rPr lang="en-US" dirty="0" err="1"/>
              <a:t>Hamid</a:t>
            </a:r>
            <a:r>
              <a:rPr lang="en-US" dirty="0"/>
              <a:t> Gang </a:t>
            </a:r>
            <a:r>
              <a:rPr lang="en-US" dirty="0" err="1"/>
              <a:t>Sepakat</a:t>
            </a:r>
            <a:r>
              <a:rPr lang="en-US" dirty="0"/>
              <a:t> No. 20 Medan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b. </a:t>
            </a:r>
            <a:r>
              <a:rPr lang="en-US" b="1" dirty="0" err="1"/>
              <a:t>Maksud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endParaRPr lang="en-US" b="1" dirty="0"/>
          </a:p>
          <a:p>
            <a:endParaRPr lang="en-US" dirty="0"/>
          </a:p>
          <a:p>
            <a:pPr marL="365125" indent="-11113">
              <a:buNone/>
            </a:pP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pelamar</a:t>
            </a:r>
            <a:r>
              <a:rPr lang="en-US" dirty="0"/>
              <a:t> </a:t>
            </a:r>
            <a:r>
              <a:rPr lang="en-US" dirty="0" err="1"/>
              <a:t>perkerjaan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c. </a:t>
            </a:r>
            <a:r>
              <a:rPr lang="en-US" b="1" dirty="0" err="1"/>
              <a:t>Menyatakan</a:t>
            </a:r>
            <a:r>
              <a:rPr lang="en-US" b="1" dirty="0"/>
              <a:t> </a:t>
            </a:r>
            <a:r>
              <a:rPr lang="en-US" b="1" dirty="0" err="1"/>
              <a:t>Lampiran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 marL="365125" indent="-11113">
              <a:buNone/>
            </a:pP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pelamar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/>
              <a:t>disetiap</a:t>
            </a:r>
            <a:r>
              <a:rPr lang="en-US" dirty="0"/>
              <a:t>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(;)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(.).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365125" indent="-11113">
              <a:buNone/>
            </a:pPr>
            <a:r>
              <a:rPr lang="en-US" dirty="0" err="1"/>
              <a:t>fotokopi</a:t>
            </a:r>
            <a:r>
              <a:rPr lang="en-US" dirty="0"/>
              <a:t> </a:t>
            </a:r>
            <a:r>
              <a:rPr lang="en-US" dirty="0" err="1"/>
              <a:t>ijazah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dilegalisasi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fotokopi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pasfoto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3×4.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Dibagian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,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pelamar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antusias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melamar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365125" indent="-11113">
              <a:buNone/>
            </a:pPr>
            <a:r>
              <a:rPr lang="en-US" dirty="0" err="1"/>
              <a:t>Contohnya</a:t>
            </a:r>
            <a:r>
              <a:rPr lang="en-US" dirty="0"/>
              <a:t>:</a:t>
            </a:r>
          </a:p>
          <a:p>
            <a:r>
              <a:rPr lang="en-US" dirty="0" err="1"/>
              <a:t>Demikianlah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.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perusahan</a:t>
            </a:r>
            <a:r>
              <a:rPr lang="en-US" dirty="0"/>
              <a:t> yang </a:t>
            </a:r>
            <a:r>
              <a:rPr lang="en-US" dirty="0" err="1"/>
              <a:t>bapak</a:t>
            </a:r>
            <a:r>
              <a:rPr lang="en-US" dirty="0"/>
              <a:t> </a:t>
            </a:r>
            <a:r>
              <a:rPr lang="en-US" dirty="0" err="1"/>
              <a:t>pimpin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54013" indent="-85725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PENUTUP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SISTEMATIKA SURAT LAMARAN PEKERJAAN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TEMPAT DAN TANGGAL PEMBUATAN SURAT   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LAMPIRAN DAN HAL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ALAMAT SURAT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SALAM PEMBUKA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ALINEA PEMBUKA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ISI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PENUTUP 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SALAM PENUTUP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TANDA TANGAN DAN NAMA TERANG 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Pada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pembuka</a:t>
            </a:r>
            <a:r>
              <a:rPr lang="en-US" dirty="0"/>
              <a:t>, </a:t>
            </a:r>
            <a:r>
              <a:rPr lang="en-US" dirty="0" err="1"/>
              <a:t>tentulah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. </a:t>
            </a:r>
            <a:r>
              <a:rPr lang="en-US" dirty="0" err="1"/>
              <a:t>Seabagai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,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, </a:t>
            </a:r>
            <a:r>
              <a:rPr lang="en-US" dirty="0" err="1"/>
              <a:t>sopan</a:t>
            </a:r>
            <a:r>
              <a:rPr lang="en-US" dirty="0"/>
              <a:t> </a:t>
            </a:r>
            <a:r>
              <a:rPr lang="en-US" dirty="0" err="1"/>
              <a:t>santun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penghormatan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“</a:t>
            </a:r>
            <a:r>
              <a:rPr lang="en-US" b="1" dirty="0" err="1"/>
              <a:t>Hormat</a:t>
            </a:r>
            <a:r>
              <a:rPr lang="en-US" b="1" dirty="0"/>
              <a:t> </a:t>
            </a:r>
            <a:r>
              <a:rPr lang="en-US" b="1" dirty="0" err="1"/>
              <a:t>Saya</a:t>
            </a:r>
            <a:r>
              <a:rPr lang="en-US" b="1" dirty="0"/>
              <a:t>,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35401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SALAM PENUTUP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pojok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365125" indent="-11113">
              <a:buNone/>
            </a:pPr>
            <a:r>
              <a:rPr lang="en-US" dirty="0" err="1"/>
              <a:t>Hormat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,</a:t>
            </a:r>
          </a:p>
          <a:p>
            <a:pPr marL="365125" indent="-11113">
              <a:buNone/>
            </a:pPr>
            <a:r>
              <a:rPr lang="en-US" dirty="0"/>
              <a:t>(</a:t>
            </a:r>
            <a:r>
              <a:rPr lang="en-US" dirty="0" err="1"/>
              <a:t>ttd</a:t>
            </a:r>
            <a:r>
              <a:rPr lang="en-US" dirty="0"/>
              <a:t>)</a:t>
            </a:r>
          </a:p>
          <a:p>
            <a:pPr marL="365125" indent="-11113">
              <a:buNone/>
            </a:pPr>
            <a:r>
              <a:rPr lang="en-US" dirty="0"/>
              <a:t>Reza </a:t>
            </a:r>
            <a:r>
              <a:rPr lang="en-US" dirty="0" err="1"/>
              <a:t>Hermawan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354013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TANDA TANGAN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NAMA TERANG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2214546" y="2357430"/>
            <a:ext cx="5643602" cy="1643074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11113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ditempatkan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pojok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125" indent="-11113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125" indent="-11113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Medan,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54013"/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>TEMPAT DAN TANGGAL PEMBUATAN SURAT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11113">
              <a:buNone/>
            </a:pPr>
            <a:r>
              <a:rPr lang="en-US" dirty="0"/>
              <a:t>HAL/POKOK SURAT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365125" indent="-11113">
              <a:buNone/>
            </a:pPr>
            <a:r>
              <a:rPr lang="en-US" dirty="0"/>
              <a:t>Hal       :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(</a:t>
            </a:r>
            <a:r>
              <a:rPr lang="en-US" dirty="0" err="1"/>
              <a:t>benar</a:t>
            </a:r>
            <a:r>
              <a:rPr lang="en-US" dirty="0"/>
              <a:t>)</a:t>
            </a:r>
          </a:p>
          <a:p>
            <a:pPr marL="365125" indent="-11113">
              <a:buNone/>
            </a:pPr>
            <a:r>
              <a:rPr lang="en-US" dirty="0"/>
              <a:t>Hal       :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  (</a:t>
            </a:r>
            <a:r>
              <a:rPr lang="en-US" dirty="0" err="1"/>
              <a:t>salah</a:t>
            </a:r>
            <a:r>
              <a:rPr lang="en-US" dirty="0"/>
              <a:t>)</a:t>
            </a:r>
          </a:p>
          <a:p>
            <a:pPr marL="365125" indent="-11113">
              <a:buNone/>
            </a:pPr>
            <a:r>
              <a:rPr lang="en-US" dirty="0"/>
              <a:t>Hal       :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(</a:t>
            </a:r>
            <a:r>
              <a:rPr lang="en-US" dirty="0" err="1"/>
              <a:t>salah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138" indent="-609600">
              <a:buNone/>
            </a:pPr>
            <a:r>
              <a:rPr lang="en-US" dirty="0"/>
              <a:t> 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lampiran</a:t>
            </a:r>
            <a:endParaRPr lang="en-US" dirty="0"/>
          </a:p>
          <a:p>
            <a:pPr marL="719138" indent="-609600">
              <a:buNone/>
            </a:pPr>
            <a:endParaRPr lang="en-US" dirty="0"/>
          </a:p>
          <a:p>
            <a:r>
              <a:rPr lang="en-US" dirty="0"/>
              <a:t>a.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tulisannya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disingkat</a:t>
            </a:r>
            <a:r>
              <a:rPr lang="en-US" dirty="0"/>
              <a:t>, </a:t>
            </a: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lamp.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mengunakan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:</a:t>
            </a:r>
          </a:p>
          <a:p>
            <a:pPr marL="365125" indent="-11113">
              <a:buNone/>
            </a:pPr>
            <a:r>
              <a:rPr lang="en-US" dirty="0" err="1"/>
              <a:t>Lampiran</a:t>
            </a:r>
            <a:r>
              <a:rPr lang="en-US" dirty="0"/>
              <a:t>: </a:t>
            </a:r>
            <a:r>
              <a:rPr lang="en-US" dirty="0" err="1"/>
              <a:t>Tujuh</a:t>
            </a:r>
            <a:r>
              <a:rPr lang="en-US" dirty="0"/>
              <a:t> </a:t>
            </a:r>
            <a:r>
              <a:rPr lang="en-US" dirty="0" err="1"/>
              <a:t>lembar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68288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LAMPIRAN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50850" indent="-365125">
              <a:buNone/>
              <a:tabLst>
                <a:tab pos="354013" algn="l"/>
                <a:tab pos="450850" algn="l"/>
              </a:tabLst>
            </a:pPr>
            <a:r>
              <a:rPr lang="en-US" dirty="0"/>
              <a:t>   CONTOH:</a:t>
            </a:r>
          </a:p>
          <a:p>
            <a:r>
              <a:rPr lang="en-US" dirty="0" err="1"/>
              <a:t>Lampiran</a:t>
            </a:r>
            <a:r>
              <a:rPr lang="en-US" dirty="0"/>
              <a:t>         : 3 </a:t>
            </a:r>
            <a:r>
              <a:rPr lang="en-US" dirty="0" err="1"/>
              <a:t>lembar</a:t>
            </a:r>
            <a:r>
              <a:rPr lang="en-US" dirty="0"/>
              <a:t>                    (</a:t>
            </a:r>
            <a:r>
              <a:rPr lang="en-US" dirty="0" err="1"/>
              <a:t>salah</a:t>
            </a:r>
            <a:r>
              <a:rPr lang="en-US" dirty="0"/>
              <a:t>)</a:t>
            </a:r>
          </a:p>
          <a:p>
            <a:r>
              <a:rPr lang="en-US" dirty="0" err="1"/>
              <a:t>Lampiran</a:t>
            </a:r>
            <a:r>
              <a:rPr lang="en-US" dirty="0"/>
              <a:t>         :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lembar</a:t>
            </a:r>
            <a:r>
              <a:rPr lang="en-US" dirty="0"/>
              <a:t>           (</a:t>
            </a:r>
            <a:r>
              <a:rPr lang="en-US" dirty="0" err="1"/>
              <a:t>salah</a:t>
            </a:r>
            <a:r>
              <a:rPr lang="en-US" dirty="0"/>
              <a:t>)</a:t>
            </a:r>
          </a:p>
          <a:p>
            <a:r>
              <a:rPr lang="en-US" dirty="0" err="1"/>
              <a:t>Lampiran</a:t>
            </a:r>
            <a:r>
              <a:rPr lang="en-US" dirty="0"/>
              <a:t>         :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lembar</a:t>
            </a:r>
            <a:r>
              <a:rPr lang="en-US" dirty="0"/>
              <a:t>               (</a:t>
            </a:r>
            <a:r>
              <a:rPr lang="en-US" dirty="0" err="1"/>
              <a:t>benar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lvl="0"/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disarankan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Penyebutan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diperbolehkan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bapak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tau </a:t>
            </a:r>
            <a:r>
              <a:rPr lang="en-US" dirty="0" err="1"/>
              <a:t>bahwa</a:t>
            </a:r>
            <a:r>
              <a:rPr lang="en-US" dirty="0"/>
              <a:t> yang </a:t>
            </a:r>
            <a:r>
              <a:rPr lang="en-US" dirty="0" err="1"/>
              <a:t>menjabat</a:t>
            </a:r>
            <a:r>
              <a:rPr lang="en-US" dirty="0"/>
              <a:t> </a:t>
            </a:r>
            <a:r>
              <a:rPr lang="en-US" dirty="0" err="1"/>
              <a:t>diperusahaan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.</a:t>
            </a:r>
          </a:p>
          <a:p>
            <a:pPr lvl="0">
              <a:buNone/>
            </a:pPr>
            <a:br>
              <a:rPr lang="en-US" i="1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54013" indent="-85725"/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>ALAMAT SURAT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0" indent="-268288">
              <a:tabLst>
                <a:tab pos="354013" algn="l"/>
              </a:tabLst>
            </a:pP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“</a:t>
            </a:r>
            <a:r>
              <a:rPr lang="en-US" dirty="0" err="1"/>
              <a:t>Jalan</a:t>
            </a:r>
            <a:r>
              <a:rPr lang="en-US" dirty="0"/>
              <a:t>”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       </a:t>
            </a:r>
            <a:r>
              <a:rPr lang="en-US" dirty="0" err="1"/>
              <a:t>diperkenankan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disingkat</a:t>
            </a:r>
            <a:r>
              <a:rPr lang="en-US" dirty="0"/>
              <a:t>.</a:t>
            </a:r>
          </a:p>
          <a:p>
            <a:pPr marL="365125" lvl="0" indent="-11113">
              <a:buNone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dimasing-masing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barisnya</a:t>
            </a:r>
            <a:r>
              <a:rPr lang="en-US" dirty="0"/>
              <a:t>.</a:t>
            </a:r>
          </a:p>
          <a:p>
            <a:pPr lvl="0">
              <a:buNone/>
            </a:pPr>
            <a:endParaRPr lang="en-US" dirty="0"/>
          </a:p>
          <a:p>
            <a:pPr marL="354013" indent="0">
              <a:buNone/>
              <a:tabLst>
                <a:tab pos="354013" algn="l"/>
              </a:tabLst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354013" indent="0">
              <a:buNone/>
            </a:pPr>
            <a:r>
              <a:rPr lang="en-US" dirty="0" err="1"/>
              <a:t>Yth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Pendidikan</a:t>
            </a:r>
            <a:br>
              <a:rPr lang="en-US" dirty="0"/>
            </a:b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Anggrek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10, </a:t>
            </a:r>
            <a:r>
              <a:rPr lang="en-US" dirty="0" err="1"/>
              <a:t>Tabanan</a:t>
            </a:r>
            <a:r>
              <a:rPr lang="en-US" dirty="0"/>
              <a:t> Bali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Yth</a:t>
            </a:r>
            <a:r>
              <a:rPr lang="en-US" dirty="0"/>
              <a:t>. Ir. </a:t>
            </a:r>
            <a:r>
              <a:rPr lang="en-US" dirty="0" err="1"/>
              <a:t>Nur</a:t>
            </a:r>
            <a:r>
              <a:rPr lang="en-US" dirty="0"/>
              <a:t> </a:t>
            </a:r>
            <a:r>
              <a:rPr lang="en-US" dirty="0" err="1"/>
              <a:t>Hafizqi</a:t>
            </a:r>
            <a:r>
              <a:rPr lang="en-US" dirty="0"/>
              <a:t>, </a:t>
            </a:r>
            <a:r>
              <a:rPr lang="en-US" dirty="0" err="1"/>
              <a:t>M.Si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err="1"/>
              <a:t>Direktur</a:t>
            </a:r>
            <a:r>
              <a:rPr lang="en-US" dirty="0"/>
              <a:t> PT. </a:t>
            </a:r>
            <a:r>
              <a:rPr lang="en-US" dirty="0" err="1"/>
              <a:t>Permata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Medan</a:t>
            </a:r>
          </a:p>
          <a:p>
            <a:pPr>
              <a:buNone/>
            </a:pP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Wilam</a:t>
            </a:r>
            <a:r>
              <a:rPr lang="en-US" dirty="0"/>
              <a:t> </a:t>
            </a:r>
            <a:r>
              <a:rPr lang="en-US" dirty="0" err="1"/>
              <a:t>Iskandar</a:t>
            </a:r>
            <a:r>
              <a:rPr lang="en-US" dirty="0"/>
              <a:t> No. 2</a:t>
            </a:r>
          </a:p>
          <a:p>
            <a:pPr>
              <a:buNone/>
            </a:pPr>
            <a:r>
              <a:rPr lang="en-US" dirty="0"/>
              <a:t>Medan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674</Words>
  <Application>Microsoft Office PowerPoint</Application>
  <PresentationFormat>On-screen Show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PENJELASAN SISTEMATIKA SURAT LAMARAN PEKERJAAN</vt:lpstr>
      <vt:lpstr>PowerPoint Presentation</vt:lpstr>
      <vt:lpstr>TEMPAT DAN TANGGAL PEMBUATAN SURAT</vt:lpstr>
      <vt:lpstr>PowerPoint Presentation</vt:lpstr>
      <vt:lpstr>LAMPIRAN</vt:lpstr>
      <vt:lpstr>PowerPoint Presentation</vt:lpstr>
      <vt:lpstr>ALAMAT SURAT</vt:lpstr>
      <vt:lpstr>PowerPoint Presentation</vt:lpstr>
      <vt:lpstr>PowerPoint Presentation</vt:lpstr>
      <vt:lpstr>PowerPoint Presentation</vt:lpstr>
      <vt:lpstr>PowerPoint Presentation</vt:lpstr>
      <vt:lpstr>SALAM PEMBUKA</vt:lpstr>
      <vt:lpstr>ALINEA PEMBUKA</vt:lpstr>
      <vt:lpstr>ISI</vt:lpstr>
      <vt:lpstr>PowerPoint Presentation</vt:lpstr>
      <vt:lpstr>PowerPoint Presentation</vt:lpstr>
      <vt:lpstr>PowerPoint Presentation</vt:lpstr>
      <vt:lpstr>PowerPoint Presentation</vt:lpstr>
      <vt:lpstr>PENUTUP</vt:lpstr>
      <vt:lpstr>SALAM PENUTUP</vt:lpstr>
      <vt:lpstr>TANDA TANGAN dan NAMA TERANG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Fajri</dc:creator>
  <cp:lastModifiedBy>Dell</cp:lastModifiedBy>
  <cp:revision>36</cp:revision>
  <dcterms:created xsi:type="dcterms:W3CDTF">2020-07-28T10:21:11Z</dcterms:created>
  <dcterms:modified xsi:type="dcterms:W3CDTF">2021-07-25T03:04:20Z</dcterms:modified>
</cp:coreProperties>
</file>