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05DF-5892-4D42-9440-7C8A380695C1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F78-9AEA-4BB0-8603-36D75A8E80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228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05DF-5892-4D42-9440-7C8A380695C1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F78-9AEA-4BB0-8603-36D75A8E80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4284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05DF-5892-4D42-9440-7C8A380695C1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F78-9AEA-4BB0-8603-36D75A8E80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058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05DF-5892-4D42-9440-7C8A380695C1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F78-9AEA-4BB0-8603-36D75A8E80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0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05DF-5892-4D42-9440-7C8A380695C1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F78-9AEA-4BB0-8603-36D75A8E80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417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05DF-5892-4D42-9440-7C8A380695C1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F78-9AEA-4BB0-8603-36D75A8E80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3146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05DF-5892-4D42-9440-7C8A380695C1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F78-9AEA-4BB0-8603-36D75A8E80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268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05DF-5892-4D42-9440-7C8A380695C1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F78-9AEA-4BB0-8603-36D75A8E80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132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05DF-5892-4D42-9440-7C8A380695C1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F78-9AEA-4BB0-8603-36D75A8E80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716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05DF-5892-4D42-9440-7C8A380695C1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F78-9AEA-4BB0-8603-36D75A8E80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622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05DF-5892-4D42-9440-7C8A380695C1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BF78-9AEA-4BB0-8603-36D75A8E80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033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C05DF-5892-4D42-9440-7C8A380695C1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8BF78-9AEA-4BB0-8603-36D75A8E80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9642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424936" cy="720079"/>
          </a:xfrm>
        </p:spPr>
        <p:txBody>
          <a:bodyPr>
            <a:normAutofit/>
          </a:bodyPr>
          <a:lstStyle/>
          <a:p>
            <a:pPr algn="l"/>
            <a:r>
              <a:rPr lang="id-ID" sz="3200" dirty="0" smtClean="0"/>
              <a:t>PENJELAJAHAN IMFERIALISME dan TINDAKANnya </a:t>
            </a:r>
            <a:endParaRPr lang="id-ID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496944" cy="5544616"/>
          </a:xfrm>
        </p:spPr>
        <p:txBody>
          <a:bodyPr/>
          <a:lstStyle/>
          <a:p>
            <a:pPr algn="l"/>
            <a:r>
              <a:rPr lang="id-ID" b="1" dirty="0" smtClean="0"/>
              <a:t>Yang Mendasari Penjelajahan para tokoh pelaut</a:t>
            </a:r>
            <a:r>
              <a:rPr lang="id-ID" dirty="0" smtClean="0"/>
              <a:t>;</a:t>
            </a:r>
          </a:p>
          <a:p>
            <a:pPr marL="514350" indent="-514350" algn="l">
              <a:buAutoNum type="alphaLcPeriod"/>
            </a:pPr>
            <a:r>
              <a:rPr lang="id-ID" dirty="0" smtClean="0"/>
              <a:t>Sejalan kemajuan IPTEK dgn teori Heliosentris</a:t>
            </a:r>
          </a:p>
          <a:p>
            <a:pPr marL="514350" indent="-514350" algn="l">
              <a:buAutoNum type="alphaLcPeriod"/>
            </a:pPr>
            <a:r>
              <a:rPr lang="id-ID" dirty="0" smtClean="0"/>
              <a:t>Semboyan 3 G (Gold, Glory, dan gosvel)</a:t>
            </a:r>
          </a:p>
          <a:p>
            <a:pPr marL="514350" indent="-514350" algn="l">
              <a:buAutoNum type="arabicPeriod"/>
            </a:pPr>
            <a:r>
              <a:rPr lang="id-ID" b="1" dirty="0" smtClean="0"/>
              <a:t>PORTUGIS (PORTUGAL</a:t>
            </a:r>
            <a:r>
              <a:rPr lang="id-ID" dirty="0" smtClean="0"/>
              <a:t>)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Bbrapa P’jelajah, yaitu Bartholomeus Diaz/ </a:t>
            </a:r>
            <a:r>
              <a:rPr lang="id-ID" b="1" dirty="0" smtClean="0"/>
              <a:t>Tjg</a:t>
            </a:r>
          </a:p>
          <a:p>
            <a:pPr algn="l"/>
            <a:r>
              <a:rPr lang="id-ID" b="1" dirty="0"/>
              <a:t> </a:t>
            </a:r>
            <a:r>
              <a:rPr lang="id-ID" b="1" dirty="0" smtClean="0"/>
              <a:t>  Harapan</a:t>
            </a:r>
            <a:r>
              <a:rPr lang="id-ID" dirty="0" smtClean="0"/>
              <a:t>, dilanjut </a:t>
            </a:r>
            <a:r>
              <a:rPr lang="id-ID" b="1" dirty="0" smtClean="0"/>
              <a:t>Vasco da </a:t>
            </a:r>
            <a:r>
              <a:rPr lang="id-ID" dirty="0" smtClean="0"/>
              <a:t>Gama/Kalikut/Goa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(India) </a:t>
            </a:r>
            <a:r>
              <a:rPr lang="id-ID" b="1" dirty="0" smtClean="0"/>
              <a:t>kemudian </a:t>
            </a:r>
            <a:r>
              <a:rPr lang="id-ID" dirty="0" smtClean="0"/>
              <a:t>Alfonso d’ Alburqueque/ 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Malaka (1511)menguasai dgn m’dapat serangan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dari Keraj. Aceh, Demak, Malaka sendiri. Dilnjut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8090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Ke Maluku (1522) yg b’hasil sampai didaerah</a:t>
            </a:r>
          </a:p>
          <a:p>
            <a:pPr marL="0" indent="0">
              <a:buNone/>
            </a:pPr>
            <a:r>
              <a:rPr lang="id-ID" dirty="0" smtClean="0"/>
              <a:t>Sumber rempah2, saat menguasai Ternate  kemudian juga Tidore dan secara b’sama melaku kan p’lawanan atas kebijakan, tindakan Portugis.</a:t>
            </a:r>
          </a:p>
          <a:p>
            <a:pPr marL="0" indent="0">
              <a:buNone/>
            </a:pPr>
            <a:r>
              <a:rPr lang="id-ID" b="1" dirty="0" smtClean="0"/>
              <a:t>2. SPANYOL</a:t>
            </a:r>
          </a:p>
          <a:p>
            <a:pPr marL="0" indent="0">
              <a:buNone/>
            </a:pPr>
            <a:r>
              <a:rPr lang="id-ID" b="1" dirty="0"/>
              <a:t> </a:t>
            </a:r>
            <a:r>
              <a:rPr lang="id-ID" b="1" dirty="0" smtClean="0"/>
              <a:t>   </a:t>
            </a:r>
            <a:r>
              <a:rPr lang="id-ID" dirty="0" smtClean="0"/>
              <a:t>P’jelajahnya “Christhofer Colombus/Amerika,</a:t>
            </a:r>
          </a:p>
          <a:p>
            <a:pPr marL="0" indent="0">
              <a:buNone/>
            </a:pPr>
            <a:r>
              <a:rPr lang="id-ID" dirty="0" smtClean="0"/>
              <a:t>Ferdinand Magelhaens b’sama Yan Sebastian del</a:t>
            </a:r>
          </a:p>
          <a:p>
            <a:pPr marL="0" indent="0">
              <a:buNone/>
            </a:pPr>
            <a:r>
              <a:rPr lang="id-ID" dirty="0" smtClean="0"/>
              <a:t>Cano/Filipina (baru tiba dan mau menguasai</a:t>
            </a:r>
          </a:p>
          <a:p>
            <a:pPr marL="0" indent="0">
              <a:buNone/>
            </a:pPr>
            <a:r>
              <a:rPr lang="id-ID" dirty="0"/>
              <a:t>d</a:t>
            </a:r>
            <a:r>
              <a:rPr lang="id-ID" dirty="0" smtClean="0"/>
              <a:t>iserang m’yarakat sampai t’bunuhya F. Magels. </a:t>
            </a:r>
          </a:p>
          <a:p>
            <a:pPr marL="0" indent="0">
              <a:buNone/>
            </a:pPr>
            <a:r>
              <a:rPr lang="id-ID" dirty="0" smtClean="0"/>
              <a:t>Dilanjut YS del Cano sampai diMaluku/Tidore.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0950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120680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Perlu diketahui ; Untuk m’jaga kedamaian dalam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penguasaan wilayah, Portugis dan Spanyol diikat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perjanjian :</a:t>
            </a:r>
          </a:p>
          <a:p>
            <a:pPr marL="0" indent="0">
              <a:buNone/>
            </a:pPr>
            <a:r>
              <a:rPr lang="id-ID" dirty="0" smtClean="0"/>
              <a:t>1. </a:t>
            </a:r>
            <a:r>
              <a:rPr lang="id-ID" b="1" dirty="0" smtClean="0"/>
              <a:t>Tordesilas (Eropa/ 7 Juli 1494), </a:t>
            </a:r>
            <a:r>
              <a:rPr lang="id-ID" dirty="0" smtClean="0"/>
              <a:t>penguasaan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wilayah sesuai jalur mereka yakni Portugis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menguasai belahan Sebelah Timur sedangkan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Spanyol menguasai belahan sebelah Barat.</a:t>
            </a:r>
          </a:p>
          <a:p>
            <a:pPr marL="0" indent="0">
              <a:buNone/>
            </a:pPr>
            <a:r>
              <a:rPr lang="id-ID" dirty="0" smtClean="0"/>
              <a:t>2. </a:t>
            </a:r>
            <a:r>
              <a:rPr lang="id-ID" b="1" dirty="0" smtClean="0"/>
              <a:t>Saragosa (Maluku/1529</a:t>
            </a:r>
            <a:r>
              <a:rPr lang="id-ID" dirty="0" smtClean="0"/>
              <a:t>) disepakati Portugis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menguasai Maluku (Keraj. Ternate dan Tidore)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sedangkan Spanyol harus keluar dengan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menguasai Filipina.</a:t>
            </a:r>
          </a:p>
        </p:txBody>
      </p:sp>
    </p:spTree>
    <p:extLst>
      <p:ext uri="{BB962C8B-B14F-4D97-AF65-F5344CB8AC3E}">
        <p14:creationId xmlns:p14="http://schemas.microsoft.com/office/powerpoint/2010/main" val="285485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3. INGGRIS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P’jelajahnya b’hasil ke Indonesia (1579) dgn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tokohnya Francis Drake, Thomas Cavendisch.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Periode 1811-1816, Indonesia dijajah dip’pin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T.S Raffles (Wakil Gubernur Jenderal) yg b’tang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gung jawab kepada Raja muda Inggris b’kdudu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kan di India.</a:t>
            </a:r>
          </a:p>
          <a:p>
            <a:pPr marL="0" indent="0">
              <a:buNone/>
            </a:pPr>
            <a:r>
              <a:rPr lang="id-ID" dirty="0" smtClean="0"/>
              <a:t>Penguasaan Inggris atas Indonesia dari belanda</a:t>
            </a:r>
          </a:p>
          <a:p>
            <a:pPr marL="0" indent="0">
              <a:buNone/>
            </a:pPr>
            <a:r>
              <a:rPr lang="id-ID" dirty="0" smtClean="0"/>
              <a:t>Melalui P’janjian Kapitulasi (1811) S. Auchonty</a:t>
            </a:r>
          </a:p>
          <a:p>
            <a:pPr marL="0" indent="0">
              <a:buNone/>
            </a:pPr>
            <a:r>
              <a:rPr lang="id-ID" dirty="0" smtClean="0"/>
              <a:t>Mewakili Inggris sedangkan Belanda “Jansen”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56533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294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PENJELAJAHAN IMFERIALISME dan TINDAKANnya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PENJELAJAHAN IMFERIALISME dan TINDAKANnya</dc:title>
  <dc:creator>hp</dc:creator>
  <cp:lastModifiedBy>hp</cp:lastModifiedBy>
  <cp:revision>11</cp:revision>
  <dcterms:created xsi:type="dcterms:W3CDTF">2021-07-26T09:28:01Z</dcterms:created>
  <dcterms:modified xsi:type="dcterms:W3CDTF">2022-05-17T11:42:12Z</dcterms:modified>
</cp:coreProperties>
</file>