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DDE59AFF-1656-46B1-8287-161FF46CAF21}" type="datetimeFigureOut">
              <a:rPr lang="id-ID" smtClean="0"/>
              <a:t>25/03/2021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5B8B666-42E2-4B28-A017-6B15F4E49D65}"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DE59AFF-1656-46B1-8287-161FF46CAF21}" type="datetimeFigureOut">
              <a:rPr lang="id-ID" smtClean="0"/>
              <a:t>25/03/2021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5B8B666-42E2-4B28-A017-6B15F4E49D65}"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DE59AFF-1656-46B1-8287-161FF46CAF21}" type="datetimeFigureOut">
              <a:rPr lang="id-ID" smtClean="0"/>
              <a:t>25/03/2021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5B8B666-42E2-4B28-A017-6B15F4E49D65}"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DE59AFF-1656-46B1-8287-161FF46CAF21}" type="datetimeFigureOut">
              <a:rPr lang="id-ID" smtClean="0"/>
              <a:t>25/03/2021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5B8B666-42E2-4B28-A017-6B15F4E49D65}"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E59AFF-1656-46B1-8287-161FF46CAF21}" type="datetimeFigureOut">
              <a:rPr lang="id-ID" smtClean="0"/>
              <a:t>25/03/2021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B5B8B666-42E2-4B28-A017-6B15F4E49D65}"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DDE59AFF-1656-46B1-8287-161FF46CAF21}" type="datetimeFigureOut">
              <a:rPr lang="id-ID" smtClean="0"/>
              <a:t>25/03/2021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5B8B666-42E2-4B28-A017-6B15F4E49D65}"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DDE59AFF-1656-46B1-8287-161FF46CAF21}" type="datetimeFigureOut">
              <a:rPr lang="id-ID" smtClean="0"/>
              <a:t>25/03/2021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B5B8B666-42E2-4B28-A017-6B15F4E49D65}"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DDE59AFF-1656-46B1-8287-161FF46CAF21}" type="datetimeFigureOut">
              <a:rPr lang="id-ID" smtClean="0"/>
              <a:t>25/03/2021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B5B8B666-42E2-4B28-A017-6B15F4E49D65}"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E59AFF-1656-46B1-8287-161FF46CAF21}" type="datetimeFigureOut">
              <a:rPr lang="id-ID" smtClean="0"/>
              <a:t>25/03/2021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B5B8B666-42E2-4B28-A017-6B15F4E49D65}"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E59AFF-1656-46B1-8287-161FF46CAF21}" type="datetimeFigureOut">
              <a:rPr lang="id-ID" smtClean="0"/>
              <a:t>25/03/2021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5B8B666-42E2-4B28-A017-6B15F4E49D65}"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E59AFF-1656-46B1-8287-161FF46CAF21}" type="datetimeFigureOut">
              <a:rPr lang="id-ID" smtClean="0"/>
              <a:t>25/03/2021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B5B8B666-42E2-4B28-A017-6B15F4E49D65}"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E59AFF-1656-46B1-8287-161FF46CAF21}" type="datetimeFigureOut">
              <a:rPr lang="id-ID" smtClean="0"/>
              <a:t>25/03/2021</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B8B666-42E2-4B28-A017-6B15F4E49D65}"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PENGKAJIAN SENI RUPA</a:t>
            </a:r>
            <a:endParaRPr lang="id-ID" dirty="0"/>
          </a:p>
        </p:txBody>
      </p:sp>
      <p:pic>
        <p:nvPicPr>
          <p:cNvPr id="4" name="Content Placeholder 3" descr="Seni-Grafis-2-dimensi.jpg"/>
          <p:cNvPicPr>
            <a:picLocks noGrp="1" noChangeAspect="1"/>
          </p:cNvPicPr>
          <p:nvPr>
            <p:ph idx="1"/>
          </p:nvPr>
        </p:nvPicPr>
        <p:blipFill>
          <a:blip r:embed="rId2"/>
          <a:stretch>
            <a:fillRect/>
          </a:stretch>
        </p:blipFill>
        <p:spPr>
          <a:xfrm>
            <a:off x="1000125" y="1991519"/>
            <a:ext cx="7143750" cy="3743325"/>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10000"/>
          </a:bodyPr>
          <a:lstStyle/>
          <a:p>
            <a:r>
              <a:rPr lang="id-ID" b="1" dirty="0" smtClean="0"/>
              <a:t>Aspek </a:t>
            </a:r>
            <a:r>
              <a:rPr lang="id-ID" b="1" dirty="0"/>
              <a:t>kreatifitas dan </a:t>
            </a:r>
            <a:r>
              <a:rPr lang="id-ID" b="1" dirty="0" smtClean="0"/>
              <a:t>Inovatif</a:t>
            </a:r>
          </a:p>
          <a:p>
            <a:pPr>
              <a:buNone/>
            </a:pPr>
            <a:r>
              <a:rPr lang="id-ID" dirty="0" smtClean="0"/>
              <a:t>	Aspek </a:t>
            </a:r>
            <a:r>
              <a:rPr lang="id-ID" dirty="0"/>
              <a:t>ini juga menjadi penilaian karya seni karna sebuah karya tidak bisa dihasilkan hanya karena mencontek atau meniru karya yang lain. Maka dari itu diperlukannya kreatifitas untuk menghasilkan karya yang inovatif. Bila tercapainya sebuah karya yang inovatif pada penciptaan karya seni rupa, khususnya karya seni rupa terapan, maka penilaian dari aspek ini menjadi sangat penting untuk dipertimbangkan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Proses Pengkajian Seni Rupa</a:t>
            </a:r>
            <a:endParaRPr lang="id-ID" dirty="0"/>
          </a:p>
        </p:txBody>
      </p:sp>
      <p:sp>
        <p:nvSpPr>
          <p:cNvPr id="3" name="Content Placeholder 2"/>
          <p:cNvSpPr>
            <a:spLocks noGrp="1"/>
          </p:cNvSpPr>
          <p:nvPr>
            <p:ph idx="1"/>
          </p:nvPr>
        </p:nvSpPr>
        <p:spPr/>
        <p:txBody>
          <a:bodyPr>
            <a:normAutofit fontScale="92500" lnSpcReduction="20000"/>
          </a:bodyPr>
          <a:lstStyle/>
          <a:p>
            <a:pPr>
              <a:buNone/>
            </a:pPr>
            <a:r>
              <a:rPr lang="id-ID" dirty="0" smtClean="0"/>
              <a:t>	Proses </a:t>
            </a:r>
            <a:r>
              <a:rPr lang="id-ID" dirty="0"/>
              <a:t>pengkajian seni rupa dengan pendekatan saintifik ( mengamati, menanyakan, mencoba, menalar, dan menyajikan ) mencakup </a:t>
            </a:r>
            <a:endParaRPr lang="id-ID" dirty="0" smtClean="0"/>
          </a:p>
          <a:p>
            <a:pPr>
              <a:buNone/>
            </a:pPr>
            <a:r>
              <a:rPr lang="id-ID" dirty="0" smtClean="0"/>
              <a:t>1. Aspek </a:t>
            </a:r>
            <a:r>
              <a:rPr lang="id-ID" dirty="0"/>
              <a:t>visual ( menguraikan keberadaan rupa dengan kata-kata ), </a:t>
            </a:r>
            <a:endParaRPr lang="id-ID" dirty="0" smtClean="0"/>
          </a:p>
          <a:p>
            <a:pPr>
              <a:buNone/>
            </a:pPr>
            <a:r>
              <a:rPr lang="id-ID" dirty="0" smtClean="0"/>
              <a:t>2. Aspek </a:t>
            </a:r>
            <a:r>
              <a:rPr lang="id-ID" dirty="0"/>
              <a:t>proses kreasi seni ( menguraikan tahapan teknis penciptaan, skill atau keterampilan ), </a:t>
            </a:r>
            <a:endParaRPr lang="id-ID" dirty="0" smtClean="0"/>
          </a:p>
          <a:p>
            <a:pPr>
              <a:buNone/>
            </a:pPr>
            <a:r>
              <a:rPr lang="id-ID" dirty="0" smtClean="0"/>
              <a:t>3. Aspek </a:t>
            </a:r>
            <a:r>
              <a:rPr lang="id-ID" dirty="0"/>
              <a:t>konseptual ( menemukan inspirasi dan gagasan seni ) dan </a:t>
            </a:r>
            <a:endParaRPr lang="id-ID" dirty="0" smtClean="0"/>
          </a:p>
          <a:p>
            <a:pPr>
              <a:buNone/>
            </a:pPr>
            <a:r>
              <a:rPr lang="id-ID" dirty="0" smtClean="0"/>
              <a:t>4. Aspek </a:t>
            </a:r>
            <a:r>
              <a:rPr lang="id-ID" dirty="0"/>
              <a:t>kreativitas ( menetapkan tingkat pencapaian kreativitas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Pengertian</a:t>
            </a:r>
            <a:r>
              <a:rPr lang="id-ID" dirty="0" smtClean="0"/>
              <a:t> Pengkajian Seni Rupa</a:t>
            </a:r>
            <a:r>
              <a:rPr lang="id-ID" dirty="0" smtClean="0"/>
              <a:t> </a:t>
            </a:r>
            <a:endParaRPr lang="id-ID" dirty="0"/>
          </a:p>
        </p:txBody>
      </p:sp>
      <p:sp>
        <p:nvSpPr>
          <p:cNvPr id="3" name="Content Placeholder 2"/>
          <p:cNvSpPr>
            <a:spLocks noGrp="1"/>
          </p:cNvSpPr>
          <p:nvPr>
            <p:ph idx="1"/>
          </p:nvPr>
        </p:nvSpPr>
        <p:spPr/>
        <p:txBody>
          <a:bodyPr/>
          <a:lstStyle/>
          <a:p>
            <a:pPr>
              <a:buNone/>
            </a:pPr>
            <a:r>
              <a:rPr lang="id-ID" dirty="0" smtClean="0"/>
              <a:t>	Pendekatan saintifik, yaitu </a:t>
            </a:r>
            <a:r>
              <a:rPr lang="id-ID" dirty="0"/>
              <a:t>pengamatan atau mengidentifikasi sebuah karya </a:t>
            </a:r>
            <a:r>
              <a:rPr lang="id-ID" b="1" dirty="0"/>
              <a:t>seni</a:t>
            </a:r>
            <a:r>
              <a:rPr lang="id-ID" dirty="0"/>
              <a:t> dengan cermat, menganalisis, lalu mencoba dan membuat laporan.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Aspek Pengkajian Seni Rupa</a:t>
            </a:r>
            <a:endParaRPr lang="id-ID" dirty="0"/>
          </a:p>
        </p:txBody>
      </p:sp>
      <p:sp>
        <p:nvSpPr>
          <p:cNvPr id="3" name="Content Placeholder 2"/>
          <p:cNvSpPr>
            <a:spLocks noGrp="1"/>
          </p:cNvSpPr>
          <p:nvPr>
            <p:ph idx="1"/>
          </p:nvPr>
        </p:nvSpPr>
        <p:spPr/>
        <p:txBody>
          <a:bodyPr/>
          <a:lstStyle/>
          <a:p>
            <a:r>
              <a:rPr lang="id-ID" b="1" dirty="0"/>
              <a:t>Aspek Ide atau </a:t>
            </a:r>
            <a:r>
              <a:rPr lang="id-ID" b="1" dirty="0" smtClean="0"/>
              <a:t>Gagasan</a:t>
            </a:r>
          </a:p>
          <a:p>
            <a:pPr>
              <a:buNone/>
            </a:pPr>
            <a:r>
              <a:rPr lang="id-ID" dirty="0"/>
              <a:t>	</a:t>
            </a:r>
            <a:r>
              <a:rPr lang="id-ID" dirty="0" smtClean="0"/>
              <a:t>Aspek </a:t>
            </a:r>
            <a:r>
              <a:rPr lang="id-ID" dirty="0"/>
              <a:t>Ide atau Gagasan dalam dunia kesenirupaan merupakan suatu proses kreatif yang muncul dari sebuah imajinasi menjadi sebuah </a:t>
            </a:r>
            <a:r>
              <a:rPr lang="id-ID" dirty="0" smtClean="0"/>
              <a:t>kenyataan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b="1" dirty="0"/>
              <a:t>Aspek penguasaan </a:t>
            </a:r>
            <a:r>
              <a:rPr lang="id-ID" b="1" dirty="0" smtClean="0"/>
              <a:t>teknis</a:t>
            </a:r>
          </a:p>
          <a:p>
            <a:pPr>
              <a:buNone/>
            </a:pPr>
            <a:r>
              <a:rPr lang="id-ID" dirty="0" smtClean="0"/>
              <a:t>	Teknik </a:t>
            </a:r>
            <a:r>
              <a:rPr lang="id-ID" dirty="0"/>
              <a:t>merupakan sebuah cara untuk mewujudkan suatu ide menjadi suatu karya yang memiliki nilai. Penggunaan teknik yang tidak terampil tentu akan berdampak pada karya yang dihasilkan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b="1" dirty="0"/>
              <a:t>Aspek penguasaan </a:t>
            </a:r>
            <a:r>
              <a:rPr lang="id-ID" b="1" dirty="0" smtClean="0"/>
              <a:t>bahan</a:t>
            </a:r>
          </a:p>
          <a:p>
            <a:pPr>
              <a:buNone/>
            </a:pPr>
            <a:r>
              <a:rPr lang="id-ID" b="1" dirty="0"/>
              <a:t>	</a:t>
            </a:r>
            <a:r>
              <a:rPr lang="id-ID" dirty="0" smtClean="0"/>
              <a:t>Setiap </a:t>
            </a:r>
            <a:r>
              <a:rPr lang="id-ID" dirty="0"/>
              <a:t>bahan memiliki sifat dan karakteristiknya masing masing, misalnya rotan bersifat lentur, logam memiliki sifat keras, sedangkatn sifat dari tanah liat adalah plastis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b="1" dirty="0" smtClean="0"/>
              <a:t>Aspek kegunaan</a:t>
            </a:r>
          </a:p>
          <a:p>
            <a:pPr>
              <a:buNone/>
            </a:pPr>
            <a:r>
              <a:rPr lang="id-ID" dirty="0" smtClean="0"/>
              <a:t>	Aspek </a:t>
            </a:r>
            <a:r>
              <a:rPr lang="id-ID" dirty="0"/>
              <a:t>ini merupakan aspek terpenting dalam sebuah karya seni rupa terapan. Maka semestinya mempertimbangkan aspek kegunaan (applied) dalam hal menilai sebuah karya seni, apakah karya itu bisa berguna atau bermanfaat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20000"/>
          </a:bodyPr>
          <a:lstStyle/>
          <a:p>
            <a:r>
              <a:rPr lang="id-ID" b="1" dirty="0"/>
              <a:t>Aspek </a:t>
            </a:r>
            <a:r>
              <a:rPr lang="id-ID" b="1" dirty="0" smtClean="0"/>
              <a:t>wujud</a:t>
            </a:r>
          </a:p>
          <a:p>
            <a:pPr>
              <a:buNone/>
            </a:pPr>
            <a:r>
              <a:rPr lang="id-ID" dirty="0" smtClean="0"/>
              <a:t>	Wujud </a:t>
            </a:r>
            <a:r>
              <a:rPr lang="id-ID" dirty="0"/>
              <a:t>atau tampilan suatu benda tentu menjadi sebuah penilaian terkait dengan daya tarik yang mampu diberikan oleh penyajian dari suatu karya seni. Aspek wujud (form) berhubungan erat dengan prinsip - prinsip komposisi, meliputi proporsi (proportion), keseimbangan (balance), irama (ritme), kontras (contrast), klimaks (tag line), kesatuan (unity). Prinsip itulah yang menjadi tolak ukur untuk menilai karya seni dalam aspek wujud atau form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r>
              <a:rPr lang="id-ID" b="1" dirty="0"/>
              <a:t>Aspek gaya atau </a:t>
            </a:r>
            <a:r>
              <a:rPr lang="id-ID" b="1" dirty="0" smtClean="0"/>
              <a:t>corak</a:t>
            </a:r>
          </a:p>
          <a:p>
            <a:pPr>
              <a:buNone/>
            </a:pPr>
            <a:r>
              <a:rPr lang="id-ID" dirty="0" smtClean="0"/>
              <a:t>	Karya </a:t>
            </a:r>
            <a:r>
              <a:rPr lang="id-ID" dirty="0"/>
              <a:t>seni merupakan karya yang terlahir dari adanya cita, visi, dan interpretasi seseorang. Seorang yang mempunyai watak yang lembut akan mencerminkan karya-karya yang lembut baik itu dalam segi bentuk, pewarnaan ataupun dalam hal pemilihan dan pengelolahan tema. Karna sebuah karya mencermikan gaya penciptanya</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37</Words>
  <Application>Microsoft Office PowerPoint</Application>
  <PresentationFormat>On-screen Show (4:3)</PresentationFormat>
  <Paragraphs>24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PENGKAJIAN SENI RUPA</vt:lpstr>
      <vt:lpstr>Proses Pengkajian Seni Rupa</vt:lpstr>
      <vt:lpstr>Pengertian Pengkajian Seni Rupa </vt:lpstr>
      <vt:lpstr>Aspek Pengkajian Seni Rupa</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PENGKAJIAN SENI RUPA</dc:title>
  <dc:creator>DELL</dc:creator>
  <cp:lastModifiedBy>DELL</cp:lastModifiedBy>
  <cp:revision>2</cp:revision>
  <dcterms:created xsi:type="dcterms:W3CDTF">2021-03-25T05:21:29Z</dcterms:created>
  <dcterms:modified xsi:type="dcterms:W3CDTF">2021-03-25T05:40:49Z</dcterms:modified>
</cp:coreProperties>
</file>