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62" r:id="rId9"/>
    <p:sldId id="268" r:id="rId1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96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30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18/05/2021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18/05/2021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18/05/2021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18/05/2021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18/05/2021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18/05/2021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18/05/2021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18/05/2021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18/05/2021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18/05/2021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18/05/2021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3310F4-C63B-4207-8288-C95A9211A256}" type="datetimeFigureOut">
              <a:rPr lang="id-ID" smtClean="0"/>
              <a:pPr/>
              <a:t>18/05/2021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8A96D"/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928670"/>
            <a:ext cx="7851648" cy="2071702"/>
          </a:xfrm>
        </p:spPr>
        <p:txBody>
          <a:bodyPr>
            <a:noAutofit/>
          </a:bodyPr>
          <a:lstStyle/>
          <a:p>
            <a:pPr algn="l"/>
            <a:r>
              <a:rPr lang="en-US" sz="4500" dirty="0" err="1" smtClean="0"/>
              <a:t>Bahasa</a:t>
            </a:r>
            <a:r>
              <a:rPr lang="en-US" sz="4500" dirty="0" smtClean="0"/>
              <a:t> Mandarin </a:t>
            </a:r>
            <a:br>
              <a:rPr lang="en-US" sz="4500" dirty="0" smtClean="0"/>
            </a:br>
            <a:r>
              <a:rPr lang="zh-CN" altLang="en-US" sz="4500" dirty="0" smtClean="0"/>
              <a:t>中文</a:t>
            </a:r>
            <a:r>
              <a:rPr lang="en-US" altLang="zh-CN" sz="4500" dirty="0" smtClean="0"/>
              <a:t/>
            </a:r>
            <a:br>
              <a:rPr lang="en-US" altLang="zh-CN" sz="4500" dirty="0" smtClean="0"/>
            </a:br>
            <a:r>
              <a:rPr lang="en-US" altLang="zh-CN" sz="4500" dirty="0" err="1" smtClean="0"/>
              <a:t>zhōng</a:t>
            </a:r>
            <a:r>
              <a:rPr lang="en-US" altLang="zh-CN" sz="4500" dirty="0" smtClean="0"/>
              <a:t> </a:t>
            </a:r>
            <a:r>
              <a:rPr lang="en-US" altLang="zh-CN" sz="4500" dirty="0" err="1" smtClean="0"/>
              <a:t>wén</a:t>
            </a:r>
            <a:endParaRPr lang="id-ID" sz="4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714752"/>
            <a:ext cx="7854696" cy="1000132"/>
          </a:xfrm>
        </p:spPr>
        <p:txBody>
          <a:bodyPr>
            <a:normAutofit/>
          </a:bodyPr>
          <a:lstStyle/>
          <a:p>
            <a:pPr algn="ctr"/>
            <a:r>
              <a:rPr lang="id-ID" altLang="zh-CN" sz="5000" b="1" dirty="0" smtClean="0"/>
              <a:t>Penggunaan </a:t>
            </a:r>
            <a:r>
              <a:rPr lang="en-US" altLang="zh-CN" sz="5000" b="1" dirty="0" smtClean="0"/>
              <a:t>K</a:t>
            </a:r>
            <a:r>
              <a:rPr lang="id-ID" altLang="zh-CN" sz="5000" b="1" dirty="0" smtClean="0"/>
              <a:t>ata </a:t>
            </a:r>
            <a:r>
              <a:rPr lang="zh-CN" altLang="en-US" sz="5000" b="1" dirty="0" smtClean="0"/>
              <a:t>在 </a:t>
            </a:r>
            <a:r>
              <a:rPr lang="en-US" altLang="zh-CN" sz="5000" b="1" dirty="0" err="1" smtClean="0"/>
              <a:t>zài</a:t>
            </a:r>
            <a:endParaRPr lang="en-US" altLang="zh-CN" sz="50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571472" y="5643578"/>
            <a:ext cx="8143932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Kiki </a:t>
            </a:r>
            <a:r>
              <a:rPr lang="en-US" sz="5000" b="1" dirty="0" err="1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Rizky</a:t>
            </a:r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H, S.S</a:t>
            </a:r>
            <a:endParaRPr lang="id-ID" sz="5000" b="1" dirty="0">
              <a:ln>
                <a:solidFill>
                  <a:srgbClr val="7030A0"/>
                </a:solidFill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en-US" altLang="zh-CN" b="1" dirty="0" err="1" smtClean="0"/>
              <a:t>Kata</a:t>
            </a:r>
            <a:r>
              <a:rPr lang="en-US" altLang="zh-CN" b="1" dirty="0" smtClean="0"/>
              <a:t> </a:t>
            </a:r>
            <a:r>
              <a:rPr lang="zh-CN" altLang="en-US" b="1" dirty="0" smtClean="0"/>
              <a:t>在 </a:t>
            </a:r>
            <a:r>
              <a:rPr lang="en-US" altLang="zh-CN" b="1" dirty="0" err="1" smtClean="0"/>
              <a:t>zài</a:t>
            </a:r>
            <a:r>
              <a:rPr lang="en-US" altLang="zh-CN" b="1" dirty="0" smtClean="0"/>
              <a:t> 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5214974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sz="4000" b="1" dirty="0" smtClean="0">
                <a:solidFill>
                  <a:srgbClr val="C00000"/>
                </a:solidFill>
              </a:rPr>
              <a:t>在 </a:t>
            </a:r>
            <a:r>
              <a:rPr lang="en-US" altLang="zh-CN" sz="4000" b="1" dirty="0" err="1" smtClean="0">
                <a:solidFill>
                  <a:srgbClr val="C00000"/>
                </a:solidFill>
              </a:rPr>
              <a:t>zài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diikuti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oleh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>
                <a:solidFill>
                  <a:srgbClr val="C00000"/>
                </a:solidFill>
              </a:rPr>
              <a:t>kata</a:t>
            </a:r>
            <a:r>
              <a:rPr lang="en-US" altLang="zh-CN" sz="4000" b="1" dirty="0" smtClean="0">
                <a:solidFill>
                  <a:srgbClr val="C00000"/>
                </a:solidFill>
              </a:rPr>
              <a:t> </a:t>
            </a:r>
            <a:r>
              <a:rPr lang="en-US" altLang="zh-CN" sz="4000" b="1" dirty="0" err="1" smtClean="0">
                <a:solidFill>
                  <a:srgbClr val="C00000"/>
                </a:solidFill>
              </a:rPr>
              <a:t>kerja</a:t>
            </a:r>
            <a:r>
              <a:rPr lang="en-US" altLang="zh-CN" sz="4000" b="1" dirty="0" smtClean="0"/>
              <a:t>, </a:t>
            </a:r>
            <a:r>
              <a:rPr lang="en-US" altLang="zh-CN" sz="4000" b="1" dirty="0" err="1" smtClean="0"/>
              <a:t>artinya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adalah</a:t>
            </a:r>
            <a:r>
              <a:rPr lang="en-US" altLang="zh-CN" sz="4000" b="1" dirty="0" smtClean="0"/>
              <a:t> </a:t>
            </a:r>
            <a:r>
              <a:rPr lang="en-US" altLang="zh-CN" sz="4000" b="1" dirty="0" smtClean="0">
                <a:solidFill>
                  <a:srgbClr val="C00000"/>
                </a:solidFill>
              </a:rPr>
              <a:t>‘</a:t>
            </a:r>
            <a:r>
              <a:rPr lang="en-US" altLang="zh-CN" sz="4000" b="1" dirty="0" err="1" smtClean="0">
                <a:solidFill>
                  <a:srgbClr val="C00000"/>
                </a:solidFill>
              </a:rPr>
              <a:t>sedang</a:t>
            </a:r>
            <a:r>
              <a:rPr lang="en-US" altLang="zh-CN" sz="4000" b="1" dirty="0" smtClean="0">
                <a:solidFill>
                  <a:srgbClr val="C00000"/>
                </a:solidFill>
              </a:rPr>
              <a:t>’</a:t>
            </a:r>
            <a:endParaRPr lang="en-US" sz="4000" b="1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endParaRPr lang="en-US" sz="4000" dirty="0" smtClean="0"/>
          </a:p>
          <a:p>
            <a:pPr marL="530225" indent="-530225">
              <a:buFont typeface="+mj-lt"/>
              <a:buAutoNum type="arabicPeriod" startAt="2"/>
            </a:pPr>
            <a:r>
              <a:rPr lang="zh-CN" altLang="en-US" sz="4000" b="1" dirty="0" smtClean="0">
                <a:solidFill>
                  <a:srgbClr val="C00000"/>
                </a:solidFill>
              </a:rPr>
              <a:t>在 </a:t>
            </a:r>
            <a:r>
              <a:rPr lang="en-US" altLang="zh-CN" sz="4000" b="1" dirty="0" err="1" smtClean="0">
                <a:solidFill>
                  <a:srgbClr val="C00000"/>
                </a:solidFill>
              </a:rPr>
              <a:t>zài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diikuti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oleh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>
                <a:solidFill>
                  <a:srgbClr val="C00000"/>
                </a:solidFill>
              </a:rPr>
              <a:t>keterangan</a:t>
            </a:r>
            <a:r>
              <a:rPr lang="en-US" altLang="zh-CN" sz="4000" b="1" dirty="0" smtClean="0">
                <a:solidFill>
                  <a:srgbClr val="C00000"/>
                </a:solidFill>
              </a:rPr>
              <a:t> </a:t>
            </a:r>
            <a:r>
              <a:rPr lang="en-US" altLang="zh-CN" sz="4000" b="1" dirty="0" err="1" smtClean="0">
                <a:solidFill>
                  <a:srgbClr val="C00000"/>
                </a:solidFill>
              </a:rPr>
              <a:t>tempat</a:t>
            </a:r>
            <a:r>
              <a:rPr lang="en-US" altLang="zh-CN" sz="4000" b="1" dirty="0" smtClean="0"/>
              <a:t>, </a:t>
            </a:r>
            <a:r>
              <a:rPr lang="en-US" altLang="zh-CN" sz="4000" b="1" dirty="0" err="1" smtClean="0"/>
              <a:t>artinya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adalah</a:t>
            </a:r>
            <a:r>
              <a:rPr lang="en-US" altLang="zh-CN" sz="4000" b="1" dirty="0" smtClean="0"/>
              <a:t> </a:t>
            </a:r>
            <a:r>
              <a:rPr lang="en-US" altLang="zh-CN" sz="4000" b="1" dirty="0" smtClean="0">
                <a:solidFill>
                  <a:srgbClr val="C00000"/>
                </a:solidFill>
              </a:rPr>
              <a:t>‘</a:t>
            </a:r>
            <a:r>
              <a:rPr lang="en-US" altLang="zh-CN" sz="4000" b="1" dirty="0" err="1" smtClean="0">
                <a:solidFill>
                  <a:srgbClr val="C00000"/>
                </a:solidFill>
              </a:rPr>
              <a:t>di</a:t>
            </a:r>
            <a:r>
              <a:rPr lang="en-US" altLang="zh-CN" sz="4000" b="1" dirty="0" smtClean="0">
                <a:solidFill>
                  <a:srgbClr val="C00000"/>
                </a:solidFill>
              </a:rPr>
              <a:t>’</a:t>
            </a:r>
            <a:endParaRPr lang="en-US" sz="4000" b="1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zh-CN" altLang="en-US" b="1" dirty="0" smtClean="0"/>
              <a:t>在 </a:t>
            </a:r>
            <a:r>
              <a:rPr lang="en-US" altLang="zh-CN" b="1" dirty="0" err="1" smtClean="0"/>
              <a:t>zài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‘</a:t>
            </a:r>
            <a:r>
              <a:rPr lang="en-US" altLang="zh-CN" b="1" dirty="0" err="1" smtClean="0"/>
              <a:t>sedang</a:t>
            </a:r>
            <a:r>
              <a:rPr lang="en-US" altLang="zh-CN" b="1" dirty="0" smtClean="0"/>
              <a:t>’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143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err="1" smtClean="0"/>
              <a:t>Rumus</a:t>
            </a:r>
            <a:r>
              <a:rPr lang="en-US" sz="4000" dirty="0" smtClean="0"/>
              <a:t> :</a:t>
            </a:r>
          </a:p>
          <a:p>
            <a:pPr>
              <a:buNone/>
            </a:pPr>
            <a:r>
              <a:rPr lang="en-US" sz="5000" dirty="0" smtClean="0"/>
              <a:t>S + </a:t>
            </a:r>
            <a:r>
              <a:rPr lang="zh-CN" altLang="en-US" sz="5000" b="1" dirty="0" smtClean="0">
                <a:solidFill>
                  <a:srgbClr val="C00000"/>
                </a:solidFill>
              </a:rPr>
              <a:t>在 </a:t>
            </a:r>
            <a:r>
              <a:rPr lang="en-US" altLang="zh-CN" sz="5000" b="1" dirty="0" err="1" smtClean="0">
                <a:solidFill>
                  <a:srgbClr val="C00000"/>
                </a:solidFill>
              </a:rPr>
              <a:t>zài</a:t>
            </a:r>
            <a:r>
              <a:rPr lang="zh-CN" altLang="en-US" sz="5000" dirty="0" smtClean="0"/>
              <a:t>  </a:t>
            </a:r>
            <a:r>
              <a:rPr lang="en-US" altLang="zh-CN" sz="5000" dirty="0" smtClean="0"/>
              <a:t>+ KK + O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3500" dirty="0" err="1" smtClean="0"/>
              <a:t>Keterangan</a:t>
            </a:r>
            <a:r>
              <a:rPr lang="zh-CN" altLang="en-US" sz="3500" dirty="0" smtClean="0"/>
              <a:t>：</a:t>
            </a:r>
            <a:endParaRPr lang="en-US" altLang="zh-CN" sz="3500" dirty="0" smtClean="0"/>
          </a:p>
          <a:p>
            <a:pPr>
              <a:buNone/>
            </a:pPr>
            <a:r>
              <a:rPr lang="en-US" sz="3500" dirty="0" smtClean="0"/>
              <a:t>S : </a:t>
            </a:r>
            <a:r>
              <a:rPr lang="en-US" sz="3500" dirty="0" err="1" smtClean="0"/>
              <a:t>Subjek</a:t>
            </a:r>
            <a:endParaRPr lang="en-US" sz="3500" dirty="0" smtClean="0"/>
          </a:p>
          <a:p>
            <a:pPr>
              <a:buNone/>
            </a:pPr>
            <a:r>
              <a:rPr lang="en-US" sz="3500" dirty="0" smtClean="0"/>
              <a:t>KK : </a:t>
            </a:r>
            <a:r>
              <a:rPr lang="en-US" sz="3500" dirty="0" err="1" smtClean="0"/>
              <a:t>Kata</a:t>
            </a:r>
            <a:r>
              <a:rPr lang="en-US" sz="3500" dirty="0" smtClean="0"/>
              <a:t> </a:t>
            </a:r>
            <a:r>
              <a:rPr lang="en-US" sz="3500" dirty="0" err="1" smtClean="0"/>
              <a:t>Kerja</a:t>
            </a:r>
            <a:endParaRPr lang="en-US" sz="3500" dirty="0" smtClean="0"/>
          </a:p>
          <a:p>
            <a:pPr>
              <a:buNone/>
            </a:pPr>
            <a:r>
              <a:rPr lang="en-US" sz="3500" dirty="0" smtClean="0"/>
              <a:t>O : </a:t>
            </a:r>
            <a:r>
              <a:rPr lang="en-US" sz="3500" dirty="0" err="1" smtClean="0"/>
              <a:t>Objek</a:t>
            </a:r>
            <a:endParaRPr lang="en-US" sz="3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357298"/>
            <a:ext cx="8715436" cy="5286412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4000" dirty="0" err="1" smtClean="0"/>
              <a:t>Saya</a:t>
            </a:r>
            <a:r>
              <a:rPr lang="en-US" sz="4000" dirty="0" smtClean="0"/>
              <a:t> </a:t>
            </a:r>
            <a:r>
              <a:rPr lang="en-US" sz="4000" dirty="0" err="1" smtClean="0">
                <a:solidFill>
                  <a:srgbClr val="C00000"/>
                </a:solidFill>
              </a:rPr>
              <a:t>sedang</a:t>
            </a:r>
            <a:r>
              <a:rPr lang="en-US" sz="4000" dirty="0" smtClean="0"/>
              <a:t> </a:t>
            </a:r>
            <a:r>
              <a:rPr lang="en-US" sz="4000" dirty="0" err="1" smtClean="0"/>
              <a:t>menoton</a:t>
            </a:r>
            <a:r>
              <a:rPr lang="en-US" sz="4000" dirty="0" smtClean="0"/>
              <a:t> TV.</a:t>
            </a:r>
          </a:p>
          <a:p>
            <a:pPr marL="514350" indent="-514350">
              <a:buNone/>
            </a:pPr>
            <a:r>
              <a:rPr lang="en-US" altLang="zh-CN" sz="4000" dirty="0" smtClean="0"/>
              <a:t>	</a:t>
            </a:r>
            <a:r>
              <a:rPr lang="zh-CN" altLang="en-US" sz="4000" dirty="0" smtClean="0"/>
              <a:t>我 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在</a:t>
            </a:r>
            <a:r>
              <a:rPr lang="zh-CN" altLang="en-US" sz="4000" dirty="0" smtClean="0">
                <a:solidFill>
                  <a:srgbClr val="C00000"/>
                </a:solidFill>
              </a:rPr>
              <a:t> </a:t>
            </a:r>
            <a:r>
              <a:rPr lang="zh-CN" altLang="en-US" sz="4000" dirty="0" smtClean="0"/>
              <a:t>看 电 视。</a:t>
            </a:r>
            <a:endParaRPr lang="en-US" altLang="zh-CN" sz="4000" dirty="0" smtClean="0"/>
          </a:p>
          <a:p>
            <a:pPr marL="514350" indent="15875">
              <a:buNone/>
            </a:pPr>
            <a:r>
              <a:rPr lang="en-US" sz="4000" dirty="0" smtClean="0"/>
              <a:t>w</a:t>
            </a:r>
            <a:r>
              <a:rPr lang="id-ID" sz="4000" dirty="0" smtClean="0"/>
              <a:t>ǒ </a:t>
            </a:r>
            <a:r>
              <a:rPr lang="id-ID" sz="4000" dirty="0" smtClean="0">
                <a:solidFill>
                  <a:srgbClr val="C00000"/>
                </a:solidFill>
              </a:rPr>
              <a:t>zài</a:t>
            </a:r>
            <a:r>
              <a:rPr lang="id-ID" sz="4000" dirty="0" smtClean="0"/>
              <a:t> kàn diàn</a:t>
            </a:r>
            <a:r>
              <a:rPr lang="en-US" sz="4000" dirty="0" smtClean="0"/>
              <a:t> </a:t>
            </a:r>
            <a:r>
              <a:rPr lang="id-ID" sz="4000" dirty="0" smtClean="0"/>
              <a:t>shì. </a:t>
            </a:r>
            <a:endParaRPr lang="en-US" sz="4000" dirty="0" smtClean="0"/>
          </a:p>
          <a:p>
            <a:pPr marL="514350" indent="15875">
              <a:buNone/>
            </a:pPr>
            <a:endParaRPr lang="en-US" altLang="zh-CN" sz="4000" dirty="0" smtClean="0"/>
          </a:p>
          <a:p>
            <a:pPr marL="530225" indent="-530225">
              <a:buFont typeface="+mj-lt"/>
              <a:buAutoNum type="arabicPeriod" startAt="2"/>
            </a:pPr>
            <a:r>
              <a:rPr lang="en-US" sz="4000" dirty="0" err="1" smtClean="0"/>
              <a:t>Adik</a:t>
            </a:r>
            <a:r>
              <a:rPr lang="en-US" sz="4000" dirty="0" smtClean="0"/>
              <a:t> </a:t>
            </a:r>
            <a:r>
              <a:rPr lang="en-US" sz="4000" dirty="0" err="1" smtClean="0"/>
              <a:t>laki-laki</a:t>
            </a:r>
            <a:r>
              <a:rPr lang="en-US" sz="4000" dirty="0" smtClean="0"/>
              <a:t> </a:t>
            </a:r>
            <a:r>
              <a:rPr lang="en-US" sz="4000" dirty="0" err="1" smtClean="0">
                <a:solidFill>
                  <a:srgbClr val="C00000"/>
                </a:solidFill>
              </a:rPr>
              <a:t>sedang</a:t>
            </a:r>
            <a:r>
              <a:rPr lang="en-US" sz="4000" dirty="0" smtClean="0"/>
              <a:t> </a:t>
            </a:r>
            <a:r>
              <a:rPr lang="en-US" sz="4000" dirty="0" err="1" smtClean="0"/>
              <a:t>bermain</a:t>
            </a:r>
            <a:r>
              <a:rPr lang="en-US" sz="4000" dirty="0" smtClean="0"/>
              <a:t>.</a:t>
            </a:r>
          </a:p>
          <a:p>
            <a:pPr marL="514350" indent="-514350">
              <a:buNone/>
            </a:pPr>
            <a:r>
              <a:rPr lang="en-US" sz="4000" dirty="0" smtClean="0"/>
              <a:t>	</a:t>
            </a:r>
            <a:r>
              <a:rPr lang="zh-CN" altLang="en-US" sz="4000" dirty="0" smtClean="0"/>
              <a:t>弟 弟 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在 </a:t>
            </a:r>
            <a:r>
              <a:rPr lang="zh-CN" altLang="en-US" sz="4000" b="1" dirty="0" smtClean="0"/>
              <a:t>玩</a:t>
            </a:r>
            <a:r>
              <a:rPr lang="zh-CN" altLang="en-US" sz="4000" dirty="0" smtClean="0"/>
              <a:t>。</a:t>
            </a:r>
            <a:endParaRPr lang="en-US" altLang="zh-CN" sz="4000" dirty="0" smtClean="0"/>
          </a:p>
          <a:p>
            <a:pPr marL="514350" indent="15875">
              <a:buNone/>
            </a:pPr>
            <a:r>
              <a:rPr lang="en-US" sz="4000" dirty="0" smtClean="0"/>
              <a:t>d</a:t>
            </a:r>
            <a:r>
              <a:rPr lang="id-ID" sz="4000" dirty="0" smtClean="0"/>
              <a:t>ì</a:t>
            </a:r>
            <a:r>
              <a:rPr lang="en-US" sz="4000" dirty="0" smtClean="0"/>
              <a:t> </a:t>
            </a:r>
            <a:r>
              <a:rPr lang="id-ID" sz="4000" dirty="0" smtClean="0"/>
              <a:t>d</a:t>
            </a:r>
            <a:r>
              <a:rPr lang="en-US" sz="4000" dirty="0" err="1" smtClean="0"/>
              <a:t>i</a:t>
            </a:r>
            <a:r>
              <a:rPr lang="en-US" sz="4000" dirty="0" smtClean="0"/>
              <a:t> </a:t>
            </a:r>
            <a:r>
              <a:rPr lang="id-ID" sz="4000" dirty="0" smtClean="0">
                <a:solidFill>
                  <a:srgbClr val="C00000"/>
                </a:solidFill>
              </a:rPr>
              <a:t>zài</a:t>
            </a:r>
            <a:r>
              <a:rPr lang="id-ID" sz="4000" dirty="0" smtClean="0"/>
              <a:t> wán.</a:t>
            </a:r>
            <a:endParaRPr lang="en-US" altLang="zh-CN" sz="40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285720" y="642918"/>
            <a:ext cx="8572560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4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例 如 </a:t>
            </a:r>
            <a:r>
              <a:rPr lang="en-US" altLang="zh-CN" sz="4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lì</a:t>
            </a:r>
            <a:r>
              <a:rPr lang="en-US" altLang="zh-CN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rú</a:t>
            </a:r>
            <a:r>
              <a:rPr lang="en-US" altLang="zh-CN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15040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sz="4000" dirty="0" err="1" smtClean="0"/>
              <a:t>K</a:t>
            </a:r>
            <a:r>
              <a:rPr lang="en-US" altLang="zh-CN" sz="4000" dirty="0" err="1" smtClean="0"/>
              <a:t>amu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>
                <a:solidFill>
                  <a:srgbClr val="C00000"/>
                </a:solidFill>
              </a:rPr>
              <a:t>sedang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makan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apa</a:t>
            </a:r>
            <a:r>
              <a:rPr lang="en-US" altLang="zh-CN" sz="4000" dirty="0" smtClean="0"/>
              <a:t> ?</a:t>
            </a:r>
            <a:endParaRPr lang="en-US" sz="4000" dirty="0" smtClean="0"/>
          </a:p>
          <a:p>
            <a:pPr marL="514350" indent="-514350">
              <a:buNone/>
            </a:pPr>
            <a:r>
              <a:rPr lang="en-US" sz="4000" dirty="0" smtClean="0"/>
              <a:t>	</a:t>
            </a:r>
            <a:r>
              <a:rPr lang="zh-CN" altLang="en-US" sz="4000" dirty="0" smtClean="0"/>
              <a:t>你 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在</a:t>
            </a:r>
            <a:r>
              <a:rPr lang="zh-CN" altLang="en-US" sz="4000" dirty="0" smtClean="0">
                <a:solidFill>
                  <a:srgbClr val="C00000"/>
                </a:solidFill>
              </a:rPr>
              <a:t> </a:t>
            </a:r>
            <a:r>
              <a:rPr lang="zh-CN" altLang="en-US" sz="4000" dirty="0" smtClean="0"/>
              <a:t>吃 什 么 ？</a:t>
            </a:r>
            <a:endParaRPr lang="en-US" altLang="zh-CN" sz="4000" dirty="0" smtClean="0"/>
          </a:p>
          <a:p>
            <a:pPr marL="514350" indent="17463">
              <a:buNone/>
            </a:pPr>
            <a:r>
              <a:rPr lang="en-US" sz="4000" dirty="0" smtClean="0"/>
              <a:t>n</a:t>
            </a:r>
            <a:r>
              <a:rPr lang="id-ID" sz="4000" dirty="0" smtClean="0"/>
              <a:t>ǐ </a:t>
            </a:r>
            <a:r>
              <a:rPr lang="id-ID" sz="4000" b="1" dirty="0" smtClean="0">
                <a:solidFill>
                  <a:srgbClr val="C00000"/>
                </a:solidFill>
              </a:rPr>
              <a:t>zài</a:t>
            </a:r>
            <a:r>
              <a:rPr lang="id-ID" sz="4000" dirty="0" smtClean="0"/>
              <a:t> chī shén</a:t>
            </a:r>
            <a:r>
              <a:rPr lang="en-US" sz="4000" dirty="0" smtClean="0"/>
              <a:t> </a:t>
            </a:r>
            <a:r>
              <a:rPr lang="id-ID" sz="4000" dirty="0" smtClean="0"/>
              <a:t>me?</a:t>
            </a:r>
            <a:endParaRPr lang="en-US" altLang="zh-CN" sz="4000" dirty="0" smtClean="0"/>
          </a:p>
          <a:p>
            <a:pPr marL="514350" indent="-514350">
              <a:buNone/>
            </a:pPr>
            <a:r>
              <a:rPr lang="en-US" sz="4000" dirty="0" smtClean="0"/>
              <a:t>	</a:t>
            </a:r>
            <a:endParaRPr lang="en-US" altLang="zh-CN" sz="4000" dirty="0" smtClean="0"/>
          </a:p>
          <a:p>
            <a:pPr marL="514350" indent="-514350">
              <a:buNone/>
            </a:pPr>
            <a:endParaRPr lang="id-ID" sz="4000" dirty="0" smtClean="0"/>
          </a:p>
          <a:p>
            <a:pPr marL="514350" indent="-514350"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928670"/>
            <a:ext cx="8543956" cy="653210"/>
          </a:xfrm>
        </p:spPr>
        <p:txBody>
          <a:bodyPr>
            <a:normAutofit fontScale="90000"/>
          </a:bodyPr>
          <a:lstStyle/>
          <a:p>
            <a:r>
              <a:rPr lang="zh-CN" altLang="en-US" b="1" dirty="0" smtClean="0"/>
              <a:t>在 </a:t>
            </a:r>
            <a:r>
              <a:rPr lang="en-US" altLang="zh-CN" b="1" dirty="0" err="1" smtClean="0"/>
              <a:t>zài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‘</a:t>
            </a:r>
            <a:r>
              <a:rPr lang="en-US" altLang="zh-CN" b="1" dirty="0" err="1" smtClean="0"/>
              <a:t>di</a:t>
            </a:r>
            <a:r>
              <a:rPr lang="en-US" altLang="zh-CN" b="1" dirty="0" smtClean="0"/>
              <a:t>’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714488"/>
            <a:ext cx="8715436" cy="4857784"/>
          </a:xfrm>
        </p:spPr>
        <p:txBody>
          <a:bodyPr/>
          <a:lstStyle/>
          <a:p>
            <a:pPr>
              <a:buNone/>
            </a:pPr>
            <a:r>
              <a:rPr lang="en-US" sz="3500" dirty="0" err="1" smtClean="0"/>
              <a:t>Rumus</a:t>
            </a:r>
            <a:r>
              <a:rPr lang="en-US" sz="3500" dirty="0" smtClean="0"/>
              <a:t> :</a:t>
            </a:r>
          </a:p>
          <a:p>
            <a:pPr>
              <a:buNone/>
            </a:pPr>
            <a:endParaRPr lang="en-US" sz="3500" dirty="0" smtClean="0"/>
          </a:p>
          <a:p>
            <a:pPr>
              <a:buNone/>
            </a:pPr>
            <a:r>
              <a:rPr lang="en-US" sz="4000" dirty="0" smtClean="0"/>
              <a:t>S + 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在 </a:t>
            </a:r>
            <a:r>
              <a:rPr lang="en-US" altLang="zh-CN" sz="4000" b="1" dirty="0" err="1" smtClean="0">
                <a:solidFill>
                  <a:srgbClr val="C00000"/>
                </a:solidFill>
              </a:rPr>
              <a:t>zài</a:t>
            </a:r>
            <a:r>
              <a:rPr lang="en-US" altLang="zh-CN" sz="4000" dirty="0" smtClean="0"/>
              <a:t> + </a:t>
            </a:r>
            <a:r>
              <a:rPr lang="en-US" altLang="zh-CN" sz="4000" dirty="0" err="1" smtClean="0"/>
              <a:t>Ket</a:t>
            </a:r>
            <a:r>
              <a:rPr lang="en-US" altLang="zh-CN" sz="4000" dirty="0" smtClean="0"/>
              <a:t>. </a:t>
            </a:r>
            <a:r>
              <a:rPr lang="en-US" altLang="zh-CN" sz="4000" dirty="0" err="1" smtClean="0"/>
              <a:t>Tempat</a:t>
            </a:r>
            <a:r>
              <a:rPr lang="en-US" altLang="zh-CN" sz="4000" dirty="0" smtClean="0"/>
              <a:t> + KK + O</a:t>
            </a:r>
          </a:p>
          <a:p>
            <a:pPr>
              <a:buNone/>
            </a:pPr>
            <a:endParaRPr lang="en-US" altLang="zh-CN" sz="3500" dirty="0" smtClean="0"/>
          </a:p>
          <a:p>
            <a:pPr>
              <a:buNone/>
            </a:pPr>
            <a:r>
              <a:rPr lang="en-US" altLang="zh-CN" sz="3500" dirty="0" err="1" smtClean="0"/>
              <a:t>Keterangan</a:t>
            </a:r>
            <a:r>
              <a:rPr lang="en-US" altLang="zh-CN" sz="3500" dirty="0" smtClean="0"/>
              <a:t>:</a:t>
            </a:r>
          </a:p>
          <a:p>
            <a:pPr>
              <a:buNone/>
            </a:pPr>
            <a:r>
              <a:rPr lang="en-US" altLang="zh-CN" sz="3500" dirty="0" err="1" smtClean="0"/>
              <a:t>Ket</a:t>
            </a:r>
            <a:r>
              <a:rPr lang="en-US" altLang="zh-CN" sz="3500" dirty="0" smtClean="0"/>
              <a:t>. </a:t>
            </a:r>
            <a:r>
              <a:rPr lang="en-US" altLang="zh-CN" sz="3500" dirty="0" err="1" smtClean="0"/>
              <a:t>Tempat</a:t>
            </a:r>
            <a:r>
              <a:rPr lang="en-US" altLang="zh-CN" sz="3500" dirty="0" smtClean="0"/>
              <a:t> = </a:t>
            </a:r>
            <a:r>
              <a:rPr lang="en-US" altLang="zh-CN" sz="3500" dirty="0" err="1" smtClean="0"/>
              <a:t>Keterangan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Tempat</a:t>
            </a:r>
            <a:endParaRPr lang="en-US" altLang="zh-CN" sz="3500" dirty="0" smtClean="0"/>
          </a:p>
          <a:p>
            <a:pPr>
              <a:buNone/>
            </a:pPr>
            <a:r>
              <a:rPr lang="en-US" altLang="zh-CN" sz="3500" dirty="0" smtClean="0"/>
              <a:t>KK = </a:t>
            </a:r>
            <a:r>
              <a:rPr lang="en-US" altLang="zh-CN" sz="3500" dirty="0" err="1" smtClean="0"/>
              <a:t>Kata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Kerja</a:t>
            </a:r>
            <a:r>
              <a:rPr lang="en-US" altLang="zh-CN" sz="3500" dirty="0" smtClean="0"/>
              <a:t> </a:t>
            </a:r>
            <a:endParaRPr lang="en-US" sz="3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632666"/>
          </a:xfrm>
        </p:spPr>
        <p:txBody>
          <a:bodyPr>
            <a:normAutofit fontScale="90000"/>
          </a:bodyPr>
          <a:lstStyle/>
          <a:p>
            <a:r>
              <a:rPr lang="en-US" sz="4000" b="1" dirty="0" err="1" smtClean="0"/>
              <a:t>Contoh</a:t>
            </a:r>
            <a:r>
              <a:rPr lang="en-US" sz="4000" b="1" dirty="0" smtClean="0"/>
              <a:t> </a:t>
            </a:r>
            <a:r>
              <a:rPr lang="zh-CN" altLang="en-US" sz="4000" b="1" dirty="0" smtClean="0"/>
              <a:t>例 如 </a:t>
            </a:r>
            <a:r>
              <a:rPr lang="en-US" altLang="zh-CN" sz="4000" b="1" dirty="0" err="1" smtClean="0"/>
              <a:t>lì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rú</a:t>
            </a:r>
            <a:r>
              <a:rPr lang="en-US" altLang="zh-CN" sz="4000" b="1" dirty="0" smtClean="0"/>
              <a:t> </a:t>
            </a:r>
            <a:r>
              <a:rPr lang="en-US" sz="4000" b="1" dirty="0" smtClean="0"/>
              <a:t>: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43050"/>
            <a:ext cx="8715436" cy="4929222"/>
          </a:xfrm>
        </p:spPr>
        <p:txBody>
          <a:bodyPr>
            <a:normAutofit lnSpcReduction="10000"/>
          </a:bodyPr>
          <a:lstStyle/>
          <a:p>
            <a:pPr marL="627063" indent="-627063">
              <a:buFont typeface="+mj-lt"/>
              <a:buAutoNum type="arabicPeriod"/>
            </a:pPr>
            <a:r>
              <a:rPr lang="en-US" sz="4000" dirty="0" err="1" smtClean="0"/>
              <a:t>Saya</a:t>
            </a:r>
            <a:r>
              <a:rPr lang="en-US" sz="4000" dirty="0" smtClean="0"/>
              <a:t> </a:t>
            </a:r>
            <a:r>
              <a:rPr lang="en-US" sz="4000" dirty="0" err="1" smtClean="0"/>
              <a:t>mengerjakan</a:t>
            </a:r>
            <a:r>
              <a:rPr lang="en-US" sz="4000" dirty="0" smtClean="0"/>
              <a:t> pr </a:t>
            </a:r>
            <a:r>
              <a:rPr lang="en-US" sz="4000" dirty="0" err="1" smtClean="0">
                <a:solidFill>
                  <a:srgbClr val="C00000"/>
                </a:solidFill>
              </a:rPr>
              <a:t>di</a:t>
            </a:r>
            <a:r>
              <a:rPr lang="en-US" sz="4000" dirty="0" smtClean="0"/>
              <a:t> </a:t>
            </a:r>
            <a:r>
              <a:rPr lang="en-US" sz="4000" dirty="0" err="1" smtClean="0"/>
              <a:t>sekolah</a:t>
            </a:r>
            <a:r>
              <a:rPr lang="en-US" sz="4000" dirty="0" smtClean="0"/>
              <a:t>.</a:t>
            </a:r>
          </a:p>
          <a:p>
            <a:pPr marL="627063" indent="0">
              <a:buNone/>
            </a:pPr>
            <a:r>
              <a:rPr lang="zh-CN" altLang="en-US" sz="4000" dirty="0" smtClean="0"/>
              <a:t>我 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在</a:t>
            </a:r>
            <a:r>
              <a:rPr lang="zh-CN" altLang="en-US" sz="4000" dirty="0" smtClean="0">
                <a:solidFill>
                  <a:srgbClr val="C00000"/>
                </a:solidFill>
              </a:rPr>
              <a:t> </a:t>
            </a:r>
            <a:r>
              <a:rPr lang="zh-CN" altLang="en-US" sz="4000" dirty="0" smtClean="0"/>
              <a:t>学 校 做 功 课。</a:t>
            </a:r>
            <a:endParaRPr lang="en-US" sz="4000" dirty="0" smtClean="0"/>
          </a:p>
          <a:p>
            <a:pPr marL="627063" indent="0">
              <a:buNone/>
            </a:pPr>
            <a:r>
              <a:rPr lang="en-US" sz="4000" dirty="0" smtClean="0"/>
              <a:t>w</a:t>
            </a:r>
            <a:r>
              <a:rPr lang="id-ID" sz="4000" dirty="0" smtClean="0"/>
              <a:t>ǒ </a:t>
            </a:r>
            <a:r>
              <a:rPr lang="id-ID" sz="4000" dirty="0" smtClean="0">
                <a:solidFill>
                  <a:srgbClr val="C00000"/>
                </a:solidFill>
              </a:rPr>
              <a:t>zài</a:t>
            </a:r>
            <a:r>
              <a:rPr lang="id-ID" sz="4000" dirty="0" smtClean="0"/>
              <a:t> xué</a:t>
            </a:r>
            <a:r>
              <a:rPr lang="en-US" sz="4000" dirty="0" smtClean="0"/>
              <a:t> </a:t>
            </a:r>
            <a:r>
              <a:rPr lang="id-ID" sz="4000" dirty="0" smtClean="0"/>
              <a:t>xiào zuò gōng</a:t>
            </a:r>
            <a:r>
              <a:rPr lang="en-US" sz="4000" dirty="0" smtClean="0"/>
              <a:t> </a:t>
            </a:r>
            <a:r>
              <a:rPr lang="id-ID" sz="4000" dirty="0" smtClean="0"/>
              <a:t>kè. </a:t>
            </a:r>
            <a:endParaRPr lang="en-US" sz="4000" dirty="0" smtClean="0"/>
          </a:p>
          <a:p>
            <a:pPr marL="514350" indent="15875">
              <a:buNone/>
            </a:pPr>
            <a:endParaRPr lang="en-US" sz="4000" dirty="0" smtClean="0"/>
          </a:p>
          <a:p>
            <a:pPr marL="627063" indent="-627063">
              <a:buFont typeface="+mj-lt"/>
              <a:buAutoNum type="arabicPeriod" startAt="2"/>
            </a:pPr>
            <a:r>
              <a:rPr lang="en-US" altLang="zh-CN" sz="4000" dirty="0" err="1" smtClean="0"/>
              <a:t>Abang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bekerja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>
                <a:solidFill>
                  <a:srgbClr val="C00000"/>
                </a:solidFill>
              </a:rPr>
              <a:t>di</a:t>
            </a:r>
            <a:r>
              <a:rPr lang="en-US" altLang="zh-CN" sz="4000" dirty="0" smtClean="0"/>
              <a:t> Bank.</a:t>
            </a:r>
          </a:p>
          <a:p>
            <a:pPr marL="627063" indent="0">
              <a:buNone/>
            </a:pPr>
            <a:r>
              <a:rPr lang="zh-CN" altLang="en-US" sz="4000" dirty="0" smtClean="0"/>
              <a:t>哥 哥 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在</a:t>
            </a:r>
            <a:r>
              <a:rPr lang="zh-CN" altLang="en-US" sz="4000" dirty="0" smtClean="0">
                <a:solidFill>
                  <a:srgbClr val="C00000"/>
                </a:solidFill>
              </a:rPr>
              <a:t> </a:t>
            </a:r>
            <a:r>
              <a:rPr lang="zh-CN" altLang="en-US" sz="4000" dirty="0" smtClean="0"/>
              <a:t>银 行 工 作</a:t>
            </a:r>
            <a:r>
              <a:rPr lang="en-US" sz="4000" dirty="0" smtClean="0"/>
              <a:t>.</a:t>
            </a:r>
          </a:p>
          <a:p>
            <a:pPr marL="514350" indent="15875">
              <a:buNone/>
            </a:pPr>
            <a:r>
              <a:rPr lang="en-US" sz="4000" dirty="0" smtClean="0"/>
              <a:t>g</a:t>
            </a:r>
            <a:r>
              <a:rPr lang="id-ID" sz="4000" dirty="0" smtClean="0"/>
              <a:t>ē</a:t>
            </a:r>
            <a:r>
              <a:rPr lang="en-US" sz="4000" dirty="0" smtClean="0"/>
              <a:t> </a:t>
            </a:r>
            <a:r>
              <a:rPr lang="id-ID" sz="4000" dirty="0" smtClean="0"/>
              <a:t>g</a:t>
            </a:r>
            <a:r>
              <a:rPr lang="en-US" sz="4000" dirty="0" smtClean="0"/>
              <a:t>e</a:t>
            </a:r>
            <a:r>
              <a:rPr lang="id-ID" sz="4000" dirty="0" smtClean="0"/>
              <a:t> </a:t>
            </a:r>
            <a:r>
              <a:rPr lang="id-ID" sz="4000" dirty="0" smtClean="0">
                <a:solidFill>
                  <a:srgbClr val="C00000"/>
                </a:solidFill>
              </a:rPr>
              <a:t>zài</a:t>
            </a:r>
            <a:r>
              <a:rPr lang="id-ID" sz="4000" dirty="0" smtClean="0"/>
              <a:t> yín</a:t>
            </a:r>
            <a:r>
              <a:rPr lang="en-US" sz="4000" dirty="0" smtClean="0"/>
              <a:t> </a:t>
            </a:r>
            <a:r>
              <a:rPr lang="id-ID" sz="4000" dirty="0" smtClean="0"/>
              <a:t>háng gōng</a:t>
            </a:r>
            <a:r>
              <a:rPr lang="en-US" sz="4000" dirty="0" smtClean="0"/>
              <a:t> </a:t>
            </a:r>
            <a:r>
              <a:rPr lang="id-ID" sz="4000" dirty="0" smtClean="0"/>
              <a:t>zuò.</a:t>
            </a:r>
            <a:endParaRPr lang="id-ID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000108"/>
            <a:ext cx="8401080" cy="5324492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sz="4000" dirty="0" smtClean="0"/>
              <a:t>Budi </a:t>
            </a:r>
            <a:r>
              <a:rPr lang="en-US" sz="4000" dirty="0" err="1" smtClean="0"/>
              <a:t>bermain</a:t>
            </a:r>
            <a:r>
              <a:rPr lang="en-US" sz="4000" dirty="0" smtClean="0"/>
              <a:t> </a:t>
            </a:r>
            <a:r>
              <a:rPr lang="en-US" sz="4000" dirty="0" err="1" smtClean="0">
                <a:solidFill>
                  <a:srgbClr val="C00000"/>
                </a:solidFill>
              </a:rPr>
              <a:t>di</a:t>
            </a:r>
            <a:r>
              <a:rPr lang="en-US" sz="4000" dirty="0" smtClean="0"/>
              <a:t> </a:t>
            </a:r>
            <a:r>
              <a:rPr lang="en-US" sz="4000" dirty="0" err="1" smtClean="0"/>
              <a:t>taman</a:t>
            </a:r>
            <a:r>
              <a:rPr lang="en-US" sz="4000" dirty="0" smtClean="0"/>
              <a:t>.</a:t>
            </a:r>
          </a:p>
          <a:p>
            <a:pPr marL="514350" indent="17463">
              <a:buNone/>
            </a:pPr>
            <a:r>
              <a:rPr lang="en-US" sz="4000" dirty="0" smtClean="0"/>
              <a:t>Budi 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在</a:t>
            </a:r>
            <a:r>
              <a:rPr lang="zh-CN" altLang="en-US" sz="4000" dirty="0" smtClean="0"/>
              <a:t> 公 园 玩。</a:t>
            </a:r>
            <a:endParaRPr lang="en-US" altLang="zh-CN" sz="4000" dirty="0" smtClean="0"/>
          </a:p>
          <a:p>
            <a:pPr marL="514350" indent="17463">
              <a:buNone/>
            </a:pPr>
            <a:r>
              <a:rPr lang="en-US" sz="4000" dirty="0" smtClean="0"/>
              <a:t>Budi </a:t>
            </a:r>
            <a:r>
              <a:rPr lang="en-US" sz="4000" dirty="0" smtClean="0">
                <a:solidFill>
                  <a:srgbClr val="C00000"/>
                </a:solidFill>
              </a:rPr>
              <a:t>z</a:t>
            </a:r>
            <a:r>
              <a:rPr lang="id-ID" sz="4000" dirty="0" smtClean="0">
                <a:solidFill>
                  <a:srgbClr val="C00000"/>
                </a:solidFill>
              </a:rPr>
              <a:t>ài</a:t>
            </a:r>
            <a:r>
              <a:rPr lang="id-ID" sz="4000" dirty="0" smtClean="0"/>
              <a:t> gōng</a:t>
            </a:r>
            <a:r>
              <a:rPr lang="en-US" sz="4000" dirty="0" smtClean="0"/>
              <a:t> </a:t>
            </a:r>
            <a:r>
              <a:rPr lang="id-ID" sz="4000" dirty="0" smtClean="0"/>
              <a:t>yuán wán</a:t>
            </a:r>
            <a:r>
              <a:rPr lang="en-US" sz="4000" dirty="0" smtClean="0"/>
              <a:t>.</a:t>
            </a:r>
            <a:endParaRPr lang="en-US" altLang="zh-CN" sz="4000" dirty="0" smtClean="0"/>
          </a:p>
          <a:p>
            <a:pPr marL="514350" indent="-514350">
              <a:buNone/>
            </a:pPr>
            <a:endParaRPr lang="en-US" sz="4000" dirty="0" smtClean="0"/>
          </a:p>
          <a:p>
            <a:pPr marL="0" indent="0"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775542"/>
          </a:xfrm>
        </p:spPr>
        <p:txBody>
          <a:bodyPr>
            <a:normAutofit fontScale="90000"/>
          </a:bodyPr>
          <a:lstStyle/>
          <a:p>
            <a:r>
              <a:rPr lang="en-US" sz="5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Kosakata</a:t>
            </a:r>
            <a:r>
              <a:rPr lang="en-US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Daring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714488"/>
            <a:ext cx="8715436" cy="4929222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500" dirty="0" smtClean="0"/>
              <a:t>GPS </a:t>
            </a:r>
            <a:r>
              <a:rPr lang="zh-CN" altLang="en-US" sz="4500" dirty="0" smtClean="0"/>
              <a:t>卫 星 导 航 </a:t>
            </a:r>
            <a:r>
              <a:rPr lang="en-US" altLang="zh-CN" sz="4400" dirty="0" smtClean="0"/>
              <a:t>w</a:t>
            </a:r>
            <a:r>
              <a:rPr lang="id-ID" sz="4400" dirty="0" smtClean="0"/>
              <a:t>èi</a:t>
            </a:r>
            <a:r>
              <a:rPr lang="en-US" sz="4400" dirty="0" smtClean="0"/>
              <a:t> </a:t>
            </a:r>
            <a:r>
              <a:rPr lang="id-ID" sz="4400" dirty="0" smtClean="0"/>
              <a:t>xīng dǎo</a:t>
            </a:r>
            <a:r>
              <a:rPr lang="en-US" sz="4400" dirty="0" smtClean="0"/>
              <a:t> </a:t>
            </a:r>
            <a:r>
              <a:rPr lang="id-ID" sz="4400" dirty="0" smtClean="0"/>
              <a:t>háng </a:t>
            </a:r>
            <a:endParaRPr lang="en-US" altLang="zh-CN" sz="4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4500" dirty="0" err="1" smtClean="0"/>
              <a:t>Wi</a:t>
            </a:r>
            <a:r>
              <a:rPr lang="en-US" altLang="zh-CN" sz="4500" dirty="0" smtClean="0"/>
              <a:t> </a:t>
            </a:r>
            <a:r>
              <a:rPr lang="en-US" altLang="zh-CN" sz="4500" dirty="0" err="1" smtClean="0"/>
              <a:t>fi</a:t>
            </a:r>
            <a:r>
              <a:rPr lang="en-US" altLang="zh-CN" sz="4500" dirty="0" smtClean="0"/>
              <a:t> </a:t>
            </a:r>
            <a:r>
              <a:rPr lang="zh-CN" altLang="en-US" sz="4500" dirty="0" smtClean="0"/>
              <a:t>无 线 网 路 </a:t>
            </a:r>
            <a:r>
              <a:rPr lang="id-ID" sz="4400" dirty="0" smtClean="0"/>
              <a:t>wú</a:t>
            </a:r>
            <a:r>
              <a:rPr lang="en-US" sz="4400" dirty="0" smtClean="0"/>
              <a:t> </a:t>
            </a:r>
            <a:r>
              <a:rPr lang="id-ID" sz="4400" dirty="0" smtClean="0"/>
              <a:t>xiàn</a:t>
            </a:r>
            <a:r>
              <a:rPr lang="en-US" sz="4400" dirty="0" smtClean="0"/>
              <a:t> </a:t>
            </a:r>
            <a:r>
              <a:rPr lang="id-ID" sz="4400" dirty="0" smtClean="0"/>
              <a:t>wǎng lù</a:t>
            </a:r>
            <a:endParaRPr lang="en-US" altLang="zh-CN" sz="4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500" dirty="0" smtClean="0"/>
              <a:t>Zebra cross </a:t>
            </a:r>
            <a:r>
              <a:rPr lang="zh-CN" altLang="en-US" sz="4500" dirty="0" smtClean="0"/>
              <a:t>斑 马 线 </a:t>
            </a:r>
            <a:r>
              <a:rPr lang="id-ID" sz="4400" dirty="0" smtClean="0"/>
              <a:t>bān mǎ xiàn</a:t>
            </a:r>
            <a:endParaRPr lang="en-US" altLang="zh-CN" sz="4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500" dirty="0" err="1" smtClean="0"/>
              <a:t>Menyebrang</a:t>
            </a:r>
            <a:r>
              <a:rPr lang="en-US" sz="4500" dirty="0" smtClean="0"/>
              <a:t> </a:t>
            </a:r>
            <a:r>
              <a:rPr lang="en-US" sz="4500" dirty="0" err="1" smtClean="0"/>
              <a:t>jalan</a:t>
            </a:r>
            <a:r>
              <a:rPr lang="en-US" sz="4500" dirty="0" smtClean="0"/>
              <a:t> </a:t>
            </a:r>
            <a:r>
              <a:rPr lang="zh-CN" altLang="en-US" sz="4500" dirty="0" smtClean="0"/>
              <a:t>过 马 路 </a:t>
            </a:r>
            <a:r>
              <a:rPr lang="id-ID" sz="4400" dirty="0" smtClean="0"/>
              <a:t>guò mǎ</a:t>
            </a:r>
            <a:r>
              <a:rPr lang="en-US" sz="4400" dirty="0" smtClean="0"/>
              <a:t> </a:t>
            </a:r>
            <a:r>
              <a:rPr lang="id-ID" sz="4400" dirty="0" smtClean="0"/>
              <a:t>lù</a:t>
            </a:r>
            <a:endParaRPr lang="en-US" altLang="zh-CN" sz="4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500" dirty="0" err="1" smtClean="0"/>
              <a:t>Paspor</a:t>
            </a:r>
            <a:r>
              <a:rPr lang="en-US" sz="4500" dirty="0" smtClean="0"/>
              <a:t> </a:t>
            </a:r>
            <a:r>
              <a:rPr lang="zh-CN" altLang="en-US" sz="4500" dirty="0" smtClean="0"/>
              <a:t>护 照 </a:t>
            </a:r>
            <a:r>
              <a:rPr lang="id-ID" sz="4800" dirty="0" smtClean="0"/>
              <a:t>hù</a:t>
            </a:r>
            <a:r>
              <a:rPr lang="en-US" sz="4800" dirty="0" smtClean="0"/>
              <a:t> </a:t>
            </a:r>
            <a:r>
              <a:rPr lang="id-ID" sz="4800" dirty="0" smtClean="0"/>
              <a:t>zhào</a:t>
            </a:r>
            <a:endParaRPr lang="id-ID" sz="45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383</TotalTime>
  <Words>226</Words>
  <Application>Microsoft Office PowerPoint</Application>
  <PresentationFormat>On-screen Show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Bahasa Mandarin  中文 zhōng wén</vt:lpstr>
      <vt:lpstr>Kata 在 zài </vt:lpstr>
      <vt:lpstr>在 zài ‘sedang’</vt:lpstr>
      <vt:lpstr>Slide 4</vt:lpstr>
      <vt:lpstr>Slide 5</vt:lpstr>
      <vt:lpstr>在 zài ‘di’</vt:lpstr>
      <vt:lpstr>Contoh 例 如 lì rú :</vt:lpstr>
      <vt:lpstr>Slide 8</vt:lpstr>
      <vt:lpstr>Kosakata Daring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Mandarin  中文 zhōng wén</dc:title>
  <dc:creator>ASUS</dc:creator>
  <cp:lastModifiedBy>ASUS</cp:lastModifiedBy>
  <cp:revision>33</cp:revision>
  <dcterms:created xsi:type="dcterms:W3CDTF">2020-10-13T11:27:36Z</dcterms:created>
  <dcterms:modified xsi:type="dcterms:W3CDTF">2021-05-18T12:40:53Z</dcterms:modified>
</cp:coreProperties>
</file>