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7" r:id="rId3"/>
    <p:sldId id="258" r:id="rId4"/>
    <p:sldId id="259" r:id="rId5"/>
    <p:sldId id="260" r:id="rId6"/>
    <p:sldId id="279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8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85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4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04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9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1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4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9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4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7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7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rgbClr val="418596"/>
            </a:gs>
            <a:gs pos="69032">
              <a:schemeClr val="accent2"/>
            </a:gs>
            <a:gs pos="16000">
              <a:schemeClr val="accent1">
                <a:lumMod val="75000"/>
              </a:schemeClr>
            </a:gs>
            <a:gs pos="100000">
              <a:schemeClr val="accent6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5F2FA-C272-4AE7-A7F6-4353670F9B03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CA91F-F15C-4794-8BDF-0C3DE9F35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4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01C91AE-A682-41FB-8BBC-E076D6DE9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389" y="1482683"/>
            <a:ext cx="8670180" cy="49181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36C4EFC-D97A-45C6-B7F2-E540525CF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4942"/>
            <a:ext cx="1886431" cy="20981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A1FE67-2AE8-4B77-A6AD-FD08F15AC9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05569" y="0"/>
            <a:ext cx="1886431" cy="209811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BED1B64-7F41-4C4F-9AF6-BD194ECA23BE}"/>
              </a:ext>
            </a:extLst>
          </p:cNvPr>
          <p:cNvSpPr/>
          <p:nvPr/>
        </p:nvSpPr>
        <p:spPr>
          <a:xfrm>
            <a:off x="1635389" y="457201"/>
            <a:ext cx="827931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MENGENAL APLIKASI CORELDRAW</a:t>
            </a:r>
            <a:endParaRPr lang="en-GB" sz="4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850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9549"/>
            <a:ext cx="8014855" cy="559741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sz="2200" dirty="0"/>
              <a:t>Ruler: Batas horizontal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vertikal</a:t>
            </a:r>
            <a:r>
              <a:rPr lang="en-US" sz="2200" dirty="0"/>
              <a:t> yang </a:t>
            </a:r>
            <a:r>
              <a:rPr lang="en-US" sz="2200" dirty="0" err="1"/>
              <a:t>digunakan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menentukan</a:t>
            </a:r>
            <a:r>
              <a:rPr lang="en-US" sz="2200" dirty="0"/>
              <a:t> </a:t>
            </a:r>
            <a:r>
              <a:rPr lang="en-US" sz="2200" dirty="0" err="1"/>
              <a:t>ukuran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posisi</a:t>
            </a:r>
            <a:r>
              <a:rPr lang="en-US" sz="2200" dirty="0"/>
              <a:t> </a:t>
            </a:r>
            <a:r>
              <a:rPr lang="en-US" sz="2200" dirty="0" err="1"/>
              <a:t>objek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gambar</a:t>
            </a:r>
            <a:r>
              <a:rPr lang="en-US" sz="2200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/>
              <a:t> </a:t>
            </a:r>
            <a:r>
              <a:rPr lang="en-US" sz="2200" dirty="0" err="1"/>
              <a:t>Docker:Window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jendela</a:t>
            </a:r>
            <a:r>
              <a:rPr lang="en-US" sz="2200" dirty="0"/>
              <a:t> yang </a:t>
            </a:r>
            <a:r>
              <a:rPr lang="en-US" sz="2200" dirty="0" err="1"/>
              <a:t>berisi</a:t>
            </a:r>
            <a:r>
              <a:rPr lang="en-US" sz="2200" dirty="0"/>
              <a:t> </a:t>
            </a:r>
            <a:r>
              <a:rPr lang="en-US" sz="2200" dirty="0" err="1"/>
              <a:t>perintah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setting yang </a:t>
            </a:r>
            <a:r>
              <a:rPr lang="en-US" sz="2200" dirty="0" err="1"/>
              <a:t>relevan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alat</a:t>
            </a:r>
            <a:r>
              <a:rPr lang="en-US" sz="2200" dirty="0"/>
              <a:t> ( tool ) yang </a:t>
            </a:r>
            <a:r>
              <a:rPr lang="en-US" sz="2200" dirty="0" err="1"/>
              <a:t>spesifik</a:t>
            </a:r>
            <a:r>
              <a:rPr lang="en-US" sz="2200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/>
              <a:t> Color palette: </a:t>
            </a:r>
            <a:r>
              <a:rPr lang="en-US" sz="2200" dirty="0" err="1"/>
              <a:t>Bagian</a:t>
            </a:r>
            <a:r>
              <a:rPr lang="en-US" sz="2200" dirty="0"/>
              <a:t> yang </a:t>
            </a:r>
            <a:r>
              <a:rPr lang="en-US" sz="2200" dirty="0" err="1"/>
              <a:t>berisi</a:t>
            </a:r>
            <a:r>
              <a:rPr lang="en-US" sz="2200" dirty="0"/>
              <a:t> </a:t>
            </a:r>
            <a:r>
              <a:rPr lang="en-US" sz="2200" dirty="0" err="1"/>
              <a:t>contoh</a:t>
            </a:r>
            <a:r>
              <a:rPr lang="en-US" sz="2200" dirty="0"/>
              <a:t> </a:t>
            </a:r>
            <a:r>
              <a:rPr lang="en-US" sz="2200" dirty="0" err="1"/>
              <a:t>warna</a:t>
            </a:r>
            <a:r>
              <a:rPr lang="en-US" sz="2200" dirty="0"/>
              <a:t> yang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digunakan</a:t>
            </a:r>
            <a:r>
              <a:rPr lang="en-US" sz="2200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/>
              <a:t> Navigator: </a:t>
            </a:r>
            <a:r>
              <a:rPr lang="en-US" sz="2200" dirty="0" err="1"/>
              <a:t>Tombol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pojok</a:t>
            </a:r>
            <a:r>
              <a:rPr lang="en-US" sz="2200" dirty="0"/>
              <a:t> </a:t>
            </a:r>
            <a:r>
              <a:rPr lang="en-US" sz="2200" dirty="0" err="1"/>
              <a:t>kanan</a:t>
            </a:r>
            <a:r>
              <a:rPr lang="en-US" sz="2200" dirty="0"/>
              <a:t> </a:t>
            </a:r>
            <a:r>
              <a:rPr lang="en-US" sz="2200" dirty="0" err="1"/>
              <a:t>bawah</a:t>
            </a:r>
            <a:r>
              <a:rPr lang="en-US" sz="2200" dirty="0"/>
              <a:t> drawing window yang </a:t>
            </a:r>
            <a:r>
              <a:rPr lang="en-US" sz="2200" dirty="0" err="1"/>
              <a:t>berguna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membuka</a:t>
            </a:r>
            <a:r>
              <a:rPr lang="en-US" sz="2200" dirty="0"/>
              <a:t> </a:t>
            </a:r>
            <a:r>
              <a:rPr lang="en-US" sz="2200" dirty="0" err="1"/>
              <a:t>tampilan</a:t>
            </a:r>
            <a:r>
              <a:rPr lang="en-US" sz="2200" dirty="0"/>
              <a:t> drawing window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ukuran</a:t>
            </a:r>
            <a:r>
              <a:rPr lang="en-US" sz="2200" dirty="0"/>
              <a:t> yang </a:t>
            </a:r>
            <a:r>
              <a:rPr lang="en-US" sz="2200" dirty="0" err="1"/>
              <a:t>kecil</a:t>
            </a:r>
            <a:r>
              <a:rPr lang="en-US" sz="2200" dirty="0"/>
              <a:t>. </a:t>
            </a:r>
            <a:r>
              <a:rPr lang="en-US" sz="2200" dirty="0" err="1"/>
              <a:t>Tombol</a:t>
            </a:r>
            <a:r>
              <a:rPr lang="en-US" sz="2200" dirty="0"/>
              <a:t> </a:t>
            </a:r>
            <a:r>
              <a:rPr lang="en-US" sz="2200" dirty="0" err="1"/>
              <a:t>tersebut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membantu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bergerak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gambar</a:t>
            </a:r>
            <a:r>
              <a:rPr lang="en-US" sz="2200" dirty="0"/>
              <a:t> yang </a:t>
            </a:r>
            <a:r>
              <a:rPr lang="en-US" sz="2200" dirty="0" err="1"/>
              <a:t>Anda</a:t>
            </a:r>
            <a:r>
              <a:rPr lang="en-US" sz="2200" dirty="0"/>
              <a:t> </a:t>
            </a:r>
            <a:r>
              <a:rPr lang="en-US" sz="2200" dirty="0" err="1"/>
              <a:t>kerjakan</a:t>
            </a:r>
            <a:r>
              <a:rPr lang="en-US" sz="2200" dirty="0"/>
              <a:t>. Cara </a:t>
            </a:r>
            <a:r>
              <a:rPr lang="en-US" sz="2200" dirty="0" err="1"/>
              <a:t>menggunakannya</a:t>
            </a:r>
            <a:r>
              <a:rPr lang="en-US" sz="2200" dirty="0"/>
              <a:t> </a:t>
            </a:r>
            <a:r>
              <a:rPr lang="en-US" sz="2200" dirty="0" err="1"/>
              <a:t>hanya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mengeklik</a:t>
            </a:r>
            <a:r>
              <a:rPr lang="en-US" sz="2200" dirty="0"/>
              <a:t> </a:t>
            </a:r>
            <a:r>
              <a:rPr lang="en-US" sz="2200" dirty="0" err="1"/>
              <a:t>kiri</a:t>
            </a:r>
            <a:r>
              <a:rPr lang="en-US" sz="2200" dirty="0"/>
              <a:t> mouse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menahannya</a:t>
            </a:r>
            <a:r>
              <a:rPr lang="en-US" sz="2200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/>
              <a:t> Document navigator : Area di </a:t>
            </a:r>
            <a:r>
              <a:rPr lang="en-US" sz="2200" dirty="0" err="1"/>
              <a:t>pojok</a:t>
            </a:r>
            <a:r>
              <a:rPr lang="en-US" sz="2200" dirty="0"/>
              <a:t> </a:t>
            </a:r>
            <a:r>
              <a:rPr lang="en-US" sz="2200" dirty="0" err="1"/>
              <a:t>kiri</a:t>
            </a:r>
            <a:r>
              <a:rPr lang="en-US" sz="2200" dirty="0"/>
              <a:t> </a:t>
            </a:r>
            <a:r>
              <a:rPr lang="en-US" sz="2200" dirty="0" err="1"/>
              <a:t>bawah</a:t>
            </a:r>
            <a:r>
              <a:rPr lang="en-US" sz="2200" dirty="0"/>
              <a:t> drawing window yang </a:t>
            </a:r>
            <a:r>
              <a:rPr lang="en-US" sz="2200" dirty="0" err="1"/>
              <a:t>berisi</a:t>
            </a:r>
            <a:r>
              <a:rPr lang="en-US" sz="2200" dirty="0"/>
              <a:t> </a:t>
            </a:r>
            <a:r>
              <a:rPr lang="en-US" sz="2200" dirty="0" err="1"/>
              <a:t>pengontrol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berpindah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satu</a:t>
            </a:r>
            <a:r>
              <a:rPr lang="en-US" sz="2200" dirty="0"/>
              <a:t> </a:t>
            </a:r>
            <a:r>
              <a:rPr lang="en-US" sz="2200" dirty="0" err="1"/>
              <a:t>halaman</a:t>
            </a:r>
            <a:r>
              <a:rPr lang="en-US" sz="2200" dirty="0"/>
              <a:t> </a:t>
            </a:r>
            <a:r>
              <a:rPr lang="en-US" sz="2200" dirty="0" err="1"/>
              <a:t>satu</a:t>
            </a:r>
            <a:r>
              <a:rPr lang="en-US" sz="2200" dirty="0"/>
              <a:t> </a:t>
            </a:r>
            <a:r>
              <a:rPr lang="en-US" sz="2200" dirty="0" err="1"/>
              <a:t>gambar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halaman</a:t>
            </a:r>
            <a:r>
              <a:rPr lang="en-US" sz="2200" dirty="0"/>
              <a:t> </a:t>
            </a:r>
            <a:r>
              <a:rPr lang="en-US" sz="2200" dirty="0" err="1"/>
              <a:t>gambar</a:t>
            </a:r>
            <a:r>
              <a:rPr lang="en-US" sz="2200" dirty="0"/>
              <a:t> yang lain.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4942"/>
            <a:ext cx="1886431" cy="2098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05569" y="0"/>
            <a:ext cx="1886431" cy="209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78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64916"/>
            <a:ext cx="10515600" cy="1325563"/>
          </a:xfrm>
        </p:spPr>
        <p:txBody>
          <a:bodyPr/>
          <a:lstStyle/>
          <a:p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Komputer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215" y="1179861"/>
            <a:ext cx="8956137" cy="53348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  </a:t>
            </a:r>
            <a:r>
              <a:rPr lang="en-US" sz="2400" dirty="0" err="1"/>
              <a:t>Grafis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 digital yang </a:t>
            </a:r>
            <a:r>
              <a:rPr lang="en-US" sz="2400" dirty="0" err="1"/>
              <a:t>dimanipulasi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r>
              <a:rPr lang="en-US" sz="2400" dirty="0" err="1"/>
              <a:t>Dalam</a:t>
            </a:r>
            <a:r>
              <a:rPr lang="en-US" sz="2400" dirty="0"/>
              <a:t> dunia  </a:t>
            </a:r>
            <a:r>
              <a:rPr lang="en-US" sz="2400" dirty="0" err="1"/>
              <a:t>Komputer</a:t>
            </a:r>
            <a:r>
              <a:rPr lang="en-US" sz="2400" dirty="0"/>
              <a:t> 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dibidang</a:t>
            </a:r>
            <a:r>
              <a:rPr lang="en-US" sz="2400" dirty="0"/>
              <a:t> </a:t>
            </a:r>
            <a:r>
              <a:rPr lang="en-US" sz="2400" dirty="0" err="1"/>
              <a:t>desain</a:t>
            </a:r>
            <a:r>
              <a:rPr lang="en-US" sz="2400" dirty="0"/>
              <a:t>  dan </a:t>
            </a:r>
            <a:r>
              <a:rPr lang="en-US" sz="2400" dirty="0" err="1"/>
              <a:t>grafika</a:t>
            </a:r>
            <a:r>
              <a:rPr lang="en-US" sz="2400" dirty="0"/>
              <a:t>  </a:t>
            </a:r>
            <a:r>
              <a:rPr lang="en-US" sz="2400" dirty="0" err="1"/>
              <a:t>dikenal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 </a:t>
            </a:r>
            <a:r>
              <a:rPr lang="en-US" sz="2400" dirty="0" err="1"/>
              <a:t>tipe</a:t>
            </a:r>
            <a:r>
              <a:rPr lang="en-US" sz="2400" dirty="0"/>
              <a:t> </a:t>
            </a:r>
            <a:r>
              <a:rPr lang="en-US" sz="2400" dirty="0" err="1"/>
              <a:t>grafik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grafik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dan </a:t>
            </a:r>
            <a:r>
              <a:rPr lang="en-US" sz="2400" dirty="0" err="1"/>
              <a:t>grafik</a:t>
            </a:r>
            <a:r>
              <a:rPr lang="en-US" sz="2400" dirty="0"/>
              <a:t> bitmap.</a:t>
            </a:r>
          </a:p>
          <a:p>
            <a:pPr marL="360363" indent="-360363" algn="just">
              <a:buAutoNum type="arabicPeriod"/>
            </a:pPr>
            <a:r>
              <a:rPr lang="en-US" sz="2400" dirty="0" err="1"/>
              <a:t>Grafik</a:t>
            </a:r>
            <a:r>
              <a:rPr lang="en-US" sz="2400" dirty="0"/>
              <a:t>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 yang </a:t>
            </a:r>
            <a:r>
              <a:rPr lang="en-US" sz="2400" dirty="0" err="1"/>
              <a:t>dibentuk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garis dan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r>
              <a:rPr lang="en-US" sz="2400" dirty="0"/>
              <a:t>      </a:t>
            </a:r>
            <a:r>
              <a:rPr lang="en-US" sz="2400" dirty="0" err="1"/>
              <a:t>Keunggulan</a:t>
            </a:r>
            <a:r>
              <a:rPr lang="en-US" sz="2400" dirty="0"/>
              <a:t>  dan </a:t>
            </a:r>
            <a:r>
              <a:rPr lang="en-US" sz="2400" dirty="0" err="1"/>
              <a:t>kelemahan</a:t>
            </a:r>
            <a:r>
              <a:rPr lang="en-US" sz="2400" dirty="0"/>
              <a:t>  </a:t>
            </a:r>
            <a:r>
              <a:rPr lang="en-US" sz="2400" dirty="0" err="1"/>
              <a:t>grafik</a:t>
            </a:r>
            <a:r>
              <a:rPr lang="en-US" sz="2400" dirty="0"/>
              <a:t>  </a:t>
            </a:r>
            <a:r>
              <a:rPr lang="en-US" sz="2400" dirty="0" err="1"/>
              <a:t>bertipe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90058"/>
              </p:ext>
            </p:extLst>
          </p:nvPr>
        </p:nvGraphicFramePr>
        <p:xfrm>
          <a:off x="1287361" y="4235439"/>
          <a:ext cx="7884348" cy="1681728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4124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93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Keunggulan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Kelemahan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13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Ukuran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file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dokumen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yang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dihasilkan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kecil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Pemakaian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prosesor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memori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lebih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banyak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32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Dapat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dicetak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pada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resolusi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sebesar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apapun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tanpa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kehilangan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detil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gambar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Gambar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terlihat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lebih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kaku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4942"/>
            <a:ext cx="1886431" cy="20981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899352" y="0"/>
            <a:ext cx="2292648" cy="254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73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751618" cy="1172730"/>
          </a:xfrm>
        </p:spPr>
        <p:txBody>
          <a:bodyPr>
            <a:normAutofit/>
          </a:bodyPr>
          <a:lstStyle/>
          <a:p>
            <a:r>
              <a:rPr lang="en-US" sz="3600" dirty="0"/>
              <a:t>2. </a:t>
            </a:r>
            <a:r>
              <a:rPr lang="en-US" sz="3600" dirty="0" err="1"/>
              <a:t>Grafik</a:t>
            </a:r>
            <a:r>
              <a:rPr lang="en-US" sz="3600" dirty="0"/>
              <a:t>  </a:t>
            </a:r>
            <a:r>
              <a:rPr lang="en-US" sz="3600" dirty="0" err="1"/>
              <a:t>bertipe</a:t>
            </a:r>
            <a:r>
              <a:rPr lang="en-US" sz="3600" dirty="0"/>
              <a:t>   Bitmap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9846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Grafik</a:t>
            </a:r>
            <a:r>
              <a:rPr lang="en-US" sz="2400" dirty="0"/>
              <a:t>  bitmap </a:t>
            </a:r>
            <a:r>
              <a:rPr lang="en-US" sz="2400" dirty="0" err="1"/>
              <a:t>dikenal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raster. Citra bitmap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en-US" sz="2400" dirty="0" err="1"/>
              <a:t>bewarna</a:t>
            </a:r>
            <a:r>
              <a:rPr lang="en-US" sz="2400" dirty="0"/>
              <a:t>  yang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pixel.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Keunggulan</a:t>
            </a:r>
            <a:r>
              <a:rPr lang="en-US" sz="2400" dirty="0"/>
              <a:t> 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kelemahan</a:t>
            </a:r>
            <a:r>
              <a:rPr lang="en-US" sz="2400" dirty="0"/>
              <a:t>  </a:t>
            </a:r>
            <a:r>
              <a:rPr lang="en-US" sz="2400" dirty="0" err="1"/>
              <a:t>grafik</a:t>
            </a:r>
            <a:r>
              <a:rPr lang="en-US" sz="2400" dirty="0"/>
              <a:t> </a:t>
            </a:r>
            <a:r>
              <a:rPr lang="en-US" sz="2400" dirty="0" err="1"/>
              <a:t>bertipe</a:t>
            </a:r>
            <a:r>
              <a:rPr lang="en-US" sz="2400" dirty="0"/>
              <a:t>  bitmap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930350"/>
              </p:ext>
            </p:extLst>
          </p:nvPr>
        </p:nvGraphicFramePr>
        <p:xfrm>
          <a:off x="838200" y="3669652"/>
          <a:ext cx="8829751" cy="137160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4619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0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436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Keunggulan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Kelemahan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43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Pemakaian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processor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lebih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kecil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Ukuran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file 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lebih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besar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67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Mampu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menangkap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nuansa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warna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bentuk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yang natural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Melakukan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kompresi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pada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gambar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, 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sehingga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kualitas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menurun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4942"/>
            <a:ext cx="1886431" cy="20981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05569" y="-21149"/>
            <a:ext cx="1886431" cy="209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22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 </a:t>
            </a:r>
            <a:r>
              <a:rPr lang="en-US" dirty="0" err="1"/>
              <a:t>Aplikasi</a:t>
            </a:r>
            <a:r>
              <a:rPr lang="en-US" dirty="0"/>
              <a:t>  </a:t>
            </a:r>
            <a:r>
              <a:rPr lang="en-US" dirty="0" err="1"/>
              <a:t>Pengolah</a:t>
            </a:r>
            <a:r>
              <a:rPr lang="en-US" dirty="0"/>
              <a:t> </a:t>
            </a:r>
            <a:r>
              <a:rPr lang="en-US" dirty="0" err="1"/>
              <a:t>Grafis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987" y="1825625"/>
            <a:ext cx="946736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Ada </a:t>
            </a:r>
            <a:r>
              <a:rPr lang="en-US" dirty="0" err="1"/>
              <a:t>banyak</a:t>
            </a:r>
            <a:r>
              <a:rPr lang="en-US" dirty="0"/>
              <a:t>  program 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grafis</a:t>
            </a:r>
            <a:r>
              <a:rPr lang="en-US" dirty="0"/>
              <a:t>   </a:t>
            </a:r>
            <a:r>
              <a:rPr lang="en-US" dirty="0" err="1"/>
              <a:t>antara</a:t>
            </a:r>
            <a:r>
              <a:rPr lang="en-US" dirty="0"/>
              <a:t> lain  Windows paint, AutoCAD, Swift 3D, Adobe </a:t>
            </a:r>
            <a:r>
              <a:rPr lang="en-US" dirty="0" err="1"/>
              <a:t>photoshop</a:t>
            </a:r>
            <a:r>
              <a:rPr lang="en-US" dirty="0"/>
              <a:t> , </a:t>
            </a:r>
            <a:r>
              <a:rPr lang="en-US" dirty="0" err="1"/>
              <a:t>CorelDRAW</a:t>
            </a:r>
            <a:r>
              <a:rPr lang="en-US" dirty="0"/>
              <a:t>, Adobe freehand.</a:t>
            </a:r>
          </a:p>
          <a:p>
            <a:pPr marL="0" indent="0">
              <a:buNone/>
            </a:pPr>
            <a:r>
              <a:rPr lang="en-US" dirty="0"/>
              <a:t>Corel  photo-paint </a:t>
            </a:r>
            <a:r>
              <a:rPr lang="en-US" dirty="0" err="1"/>
              <a:t>dan</a:t>
            </a:r>
            <a:r>
              <a:rPr lang="en-US" dirty="0"/>
              <a:t> Adobe Illustrator. Program </a:t>
            </a:r>
            <a:r>
              <a:rPr lang="en-US" dirty="0" err="1"/>
              <a:t>aplikasi</a:t>
            </a:r>
            <a:r>
              <a:rPr lang="en-US" dirty="0"/>
              <a:t>  </a:t>
            </a:r>
            <a:r>
              <a:rPr lang="en-US" dirty="0" err="1"/>
              <a:t>grafis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 </a:t>
            </a:r>
            <a:r>
              <a:rPr lang="en-US" dirty="0" err="1"/>
              <a:t>dikelompokkan</a:t>
            </a:r>
            <a:r>
              <a:rPr lang="en-US" dirty="0"/>
              <a:t>  </a:t>
            </a:r>
            <a:r>
              <a:rPr lang="en-US" dirty="0" err="1"/>
              <a:t>menjadi</a:t>
            </a:r>
            <a:r>
              <a:rPr lang="en-US" dirty="0"/>
              <a:t> 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 </a:t>
            </a:r>
            <a:r>
              <a:rPr lang="en-US" dirty="0" err="1"/>
              <a:t>besar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program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bitmap dan program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grafis</a:t>
            </a:r>
            <a:r>
              <a:rPr lang="en-US" dirty="0"/>
              <a:t> 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4942"/>
            <a:ext cx="1886431" cy="2098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05569" y="-21149"/>
            <a:ext cx="1886431" cy="209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3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CoralDraw</a:t>
            </a:r>
            <a:r>
              <a:rPr lang="en-US" dirty="0"/>
              <a:t>, Program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Vektor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44434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CorelDraw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program 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grafis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 </a:t>
            </a:r>
            <a:r>
              <a:rPr lang="en-US" dirty="0" err="1"/>
              <a:t>seni</a:t>
            </a:r>
            <a:r>
              <a:rPr lang="en-US" dirty="0"/>
              <a:t> professional,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simpel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logo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 </a:t>
            </a:r>
            <a:r>
              <a:rPr lang="en-US" dirty="0" err="1"/>
              <a:t>teknis</a:t>
            </a:r>
            <a:r>
              <a:rPr lang="en-US" dirty="0"/>
              <a:t>  yang </a:t>
            </a:r>
            <a:r>
              <a:rPr lang="en-US" dirty="0" err="1"/>
              <a:t>rumit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kompleks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4942"/>
            <a:ext cx="1886431" cy="2098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05569" y="0"/>
            <a:ext cx="1886431" cy="209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98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1405" y="236377"/>
            <a:ext cx="10515600" cy="1325563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CorelDraw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461" y="1465382"/>
            <a:ext cx="4720367" cy="1528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205" y="1465382"/>
            <a:ext cx="2065789" cy="2044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7756" y="3632698"/>
            <a:ext cx="3090940" cy="23044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1292" y="3767352"/>
            <a:ext cx="3472200" cy="23431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4942"/>
            <a:ext cx="1886431" cy="20981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05569" y="0"/>
            <a:ext cx="1886431" cy="209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25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59982" cy="132556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Wilayah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CorelDRAW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9945"/>
            <a:ext cx="8361218" cy="209811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Setelah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 pada ikon program CorelDRAW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tombol</a:t>
            </a:r>
            <a:r>
              <a:rPr lang="en-US" dirty="0"/>
              <a:t> start , </a:t>
            </a:r>
            <a:r>
              <a:rPr lang="en-US" dirty="0" err="1"/>
              <a:t>sesaat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wilayah </a:t>
            </a:r>
            <a:r>
              <a:rPr lang="en-US" dirty="0" err="1"/>
              <a:t>kerja</a:t>
            </a:r>
            <a:r>
              <a:rPr lang="en-US" dirty="0"/>
              <a:t> CorelDRAW 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4942"/>
            <a:ext cx="1886431" cy="2098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05569" y="0"/>
            <a:ext cx="1886431" cy="209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411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Area </a:t>
            </a:r>
            <a:r>
              <a:rPr lang="en-US" dirty="0" err="1"/>
              <a:t>kerja</a:t>
            </a:r>
            <a:r>
              <a:rPr lang="en-US" dirty="0"/>
              <a:t> CorelDraw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885" t="31069" r="23027" b="25114"/>
          <a:stretch/>
        </p:blipFill>
        <p:spPr>
          <a:xfrm>
            <a:off x="1686971" y="1690688"/>
            <a:ext cx="9236256" cy="45426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4942"/>
            <a:ext cx="1886431" cy="20981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16140" y="0"/>
            <a:ext cx="1886431" cy="209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15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0913"/>
            <a:ext cx="8222673" cy="56360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Keterangan</a:t>
            </a:r>
            <a:r>
              <a:rPr lang="en-US" dirty="0"/>
              <a:t>: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 Title Bar: Area yang </a:t>
            </a:r>
            <a:r>
              <a:rPr lang="en-US" dirty="0" err="1"/>
              <a:t>menunjukkan</a:t>
            </a:r>
            <a:r>
              <a:rPr lang="en-US" dirty="0"/>
              <a:t>  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yang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dibuka</a:t>
            </a:r>
            <a:r>
              <a:rPr lang="en-US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 Toolbar: </a:t>
            </a:r>
            <a:r>
              <a:rPr lang="en-US" dirty="0" err="1"/>
              <a:t>Tombol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memerintah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kursor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mengekliknya</a:t>
            </a:r>
            <a:r>
              <a:rPr lang="en-US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 Menu bar: Area yang </a:t>
            </a:r>
            <a:r>
              <a:rPr lang="en-US" dirty="0" err="1"/>
              <a:t>berisi</a:t>
            </a:r>
            <a:r>
              <a:rPr lang="en-US" dirty="0"/>
              <a:t> menu drop-down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perintah-perintah</a:t>
            </a:r>
            <a:r>
              <a:rPr lang="en-US" dirty="0"/>
              <a:t> yang </a:t>
            </a:r>
            <a:r>
              <a:rPr lang="en-US" dirty="0" err="1"/>
              <a:t>dikelompokkan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kategorinya</a:t>
            </a:r>
            <a:r>
              <a:rPr lang="en-US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 Property bar: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aktif</a:t>
            </a:r>
            <a:r>
              <a:rPr lang="en-US" dirty="0"/>
              <a:t> ( active tool ) yang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tool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text tool </a:t>
            </a:r>
            <a:r>
              <a:rPr lang="en-US" dirty="0" err="1"/>
              <a:t>aktif</a:t>
            </a:r>
            <a:r>
              <a:rPr lang="en-US" dirty="0"/>
              <a:t>, text property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perintah-perintah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Scollbar</a:t>
            </a:r>
            <a:r>
              <a:rPr lang="en-US" dirty="0"/>
              <a:t>: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menggulung</a:t>
            </a:r>
            <a:r>
              <a:rPr lang="en-US" dirty="0"/>
              <a:t> </a:t>
            </a:r>
            <a:r>
              <a:rPr lang="en-US" dirty="0" err="1"/>
              <a:t>layar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vertikal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horizontal.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Toolbox:Bar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dibuka</a:t>
            </a:r>
            <a:r>
              <a:rPr lang="en-US" dirty="0"/>
              <a:t>  yang </a:t>
            </a:r>
            <a:r>
              <a:rPr lang="en-US" dirty="0" err="1"/>
              <a:t>isinya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, </a:t>
            </a:r>
            <a:r>
              <a:rPr lang="en-US" dirty="0" err="1"/>
              <a:t>mengisi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memodifikasi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 Drawing window: Area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yang </a:t>
            </a:r>
            <a:r>
              <a:rPr lang="en-US" dirty="0" err="1"/>
              <a:t>dibatasi</a:t>
            </a:r>
            <a:r>
              <a:rPr lang="en-US" dirty="0"/>
              <a:t> scroll bar , </a:t>
            </a:r>
            <a:r>
              <a:rPr lang="en-US" dirty="0" err="1"/>
              <a:t>ikon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toolbar 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 Drawing page: Area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drawing window . Area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area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4942"/>
            <a:ext cx="1886431" cy="2098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05569" y="0"/>
            <a:ext cx="1886431" cy="209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05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1047</TotalTime>
  <Words>572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PowerPoint Presentation</vt:lpstr>
      <vt:lpstr>Tipe Tipe Grafik Komputer </vt:lpstr>
      <vt:lpstr>2. Grafik  bertipe   Bitmap</vt:lpstr>
      <vt:lpstr>Program  Aplikasi  Pengolah Grafis</vt:lpstr>
      <vt:lpstr>CoralDraw, Program Aplikasi berbasis Vektor</vt:lpstr>
      <vt:lpstr>Contoh hasil desain CorelDraw</vt:lpstr>
      <vt:lpstr> Mengenal Wilayah Kerja CorelDRAW </vt:lpstr>
      <vt:lpstr>Area kerja CorelDraw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Mengenal  Program  Aplikasi Grafis</dc:title>
  <dc:creator>farida_damanik</dc:creator>
  <cp:lastModifiedBy>Windows User</cp:lastModifiedBy>
  <cp:revision>58</cp:revision>
  <dcterms:created xsi:type="dcterms:W3CDTF">2020-06-30T04:16:59Z</dcterms:created>
  <dcterms:modified xsi:type="dcterms:W3CDTF">2021-07-21T14:30:28Z</dcterms:modified>
</cp:coreProperties>
</file>