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9"/>
  </p:notesMasterIdLst>
  <p:sldIdLst>
    <p:sldId id="306" r:id="rId2"/>
    <p:sldId id="312" r:id="rId3"/>
    <p:sldId id="322" r:id="rId4"/>
    <p:sldId id="323" r:id="rId5"/>
    <p:sldId id="336" r:id="rId6"/>
    <p:sldId id="324" r:id="rId7"/>
    <p:sldId id="328" r:id="rId8"/>
    <p:sldId id="325" r:id="rId9"/>
    <p:sldId id="326" r:id="rId10"/>
    <p:sldId id="327" r:id="rId11"/>
    <p:sldId id="329" r:id="rId12"/>
    <p:sldId id="335" r:id="rId13"/>
    <p:sldId id="330" r:id="rId14"/>
    <p:sldId id="331" r:id="rId15"/>
    <p:sldId id="332" r:id="rId16"/>
    <p:sldId id="333" r:id="rId17"/>
    <p:sldId id="33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4143113"/>
            <a:ext cx="2710717" cy="272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946452"/>
            <a:ext cx="2438399" cy="2835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457107" y="919460"/>
            <a:ext cx="8305585" cy="2511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BIOTEKNOLOGI (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Bioteknologi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Kehidupan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Manusia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en-US" sz="44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DF727-3132-4017-BEA7-E6E3BC829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534399" cy="6096000"/>
          </a:xfrm>
        </p:spPr>
        <p:txBody>
          <a:bodyPr/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Teknik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Tabung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Teknik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bayi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tabung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laparoskopi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memungkinkan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sperma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suami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telur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istri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difertilisasikan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cawan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petri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tabung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pembuahan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luar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in vitro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 </a:t>
            </a:r>
          </a:p>
          <a:p>
            <a:pPr fontAlgn="base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Hasil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pembuahan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ditanamkan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kembali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rahim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istri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istri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mengandung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melahirkan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bayi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sebagaimana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mestinya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0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078A-A92A-46AA-8C4F-2DF06B6FF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81000"/>
            <a:ext cx="8610600" cy="914400"/>
          </a:xfrm>
        </p:spPr>
        <p:txBody>
          <a:bodyPr>
            <a:normAutofit fontScale="90000"/>
          </a:bodyPr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D.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Bioteknologi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Bidang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Industri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Pertambangan</a:t>
            </a:r>
            <a:b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F3365-8FCD-4D40-BF9D-610C44EE5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381999" cy="5257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Bioteknologi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Bidang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Industri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PertambanganYaitu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penerapan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dan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pengembangan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bioteknologi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bidang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industry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pertambangan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Thiobacillus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ferrooxidans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merupakan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khemolitotrof</a:t>
            </a:r>
            <a:r>
              <a:rPr lang="en-US" sz="2600" dirty="0">
                <a:solidFill>
                  <a:srgbClr val="000000"/>
                </a:solidFill>
                <a:latin typeface="Georgia" panose="02040502050405020303" pitchFamily="18" charset="0"/>
              </a:rPr>
              <a:t>.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mampu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memisahkan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tembaga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bijinya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melalui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reaksi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kimia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sehingga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melepaskan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tembaga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(Cu)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batuan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Selain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Cu yang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dihasilkan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khemolitotrof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juga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dapat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6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menghasilkan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Mangan (Mn) dan Uranium.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82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C9E24-6EE2-49C7-AA3B-755CDEE82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229601" cy="6019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Energy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digunakan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Thiobacillus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ferroxidans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memisahkan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logam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bijihnya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berasal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hasil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oksidasi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senyawa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anorganik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khususnya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senyawa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dan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belerang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Asam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sulfat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sulfat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melarutkan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logam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bijihnya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08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67F4-5A1F-4715-BD6A-8EFCAEF8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599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Berikut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adalah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tahapan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memisahkan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tembaga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bijihnya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yaitu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bereaksi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melarutkan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senyawa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belerang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dan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batuan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Selanjutnya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mengoksidasi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Fe2+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menjadi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Fe3+.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Unsure S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FeS2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bereakasi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ion hydrogen dan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molekul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oksigen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membentuk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H2SO4.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Ion Fe3+ pada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bijih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yang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mengandung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CuSO4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mengoksidasi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ion Cu+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menjadi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Cu2+ dan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bereaksi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SO42-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dari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H2SO4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sehingga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membentuk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CuSO4.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Reaksi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selanjutnya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adalah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sebagai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berikut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:</a:t>
            </a:r>
            <a:b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lang="en-US" sz="20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CuSO4 + 2Fe + H2SO4 ^ 2FeSO4 + Cu + 2H+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88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B1EE-4E83-4F62-B607-238102C39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143000"/>
          </a:xfrm>
        </p:spPr>
        <p:txBody>
          <a:bodyPr>
            <a:normAutofit/>
          </a:bodyPr>
          <a:lstStyle/>
          <a:p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E.Penerapan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Bioteknologi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Bidang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Lingkungan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(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Biromediasi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51CE9-7FD8-453D-8A08-FFA1FAE80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1.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Pengolahan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Cair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cair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organic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dapat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diuraikan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oleh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bakteri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anaerob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menghasilkan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bakar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alternative (biogas).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cair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mengandung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protein, lemak, dan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karbohidrat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difermentasikan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oleh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metanobakterium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secara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anaerob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sehingga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mampu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menghasilkan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biogas.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14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BA9F9-13A0-40DE-B9EB-F75E6F8A7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8229599" cy="59436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2.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Plastik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Biodegradable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Salah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satu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usaha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untuk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mengurangi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plastic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menimbulkan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pencemaran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adalah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memproduksi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plastic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mudah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terurai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(biodegradable)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melalui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bioteknologi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Mikroba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mampu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membuat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plastic biodegradable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antara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lain 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Alxaligenes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eutrophus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 Plastic biodegradable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lainnya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adalah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pululan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diproduksi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oleh 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Aureobasidium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pullulans.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07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0CBC-AD24-490A-8635-6787196D6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458199" cy="5867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3.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Pengolahan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endParaRPr lang="en-US" sz="2800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	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Mikroorganisme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berperan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mengatasi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yaitu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Pseudomonas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hasil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rekayasa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genetika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oleh Dr. Chakrabarty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mampu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membersihkan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senyawa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hodrokarbon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dalam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tumpahan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bumi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memecah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ikatan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hidrokarbon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Acinetobacter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calcoacetinius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mampu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memproduksi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emulsan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menyebabkan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bercampur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air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sehinggga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dapat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dipecah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oleh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mikroba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Zhantomonas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campestris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dapat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mengumpulkan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tumpahan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setelah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sebelumnya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minyak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diberi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gum xanthan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untuk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mengentalkan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22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26FB5-31F9-4F13-A9C4-8B2681F4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533400"/>
            <a:ext cx="8305801" cy="5507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4.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Pengolahan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Sampah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/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Limbah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padat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Pengolahan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sampah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bantuan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mikroba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adalah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cara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pengomposan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sampah-sampah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organic.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Pengomposan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dapat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dilakukan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dengan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aerobic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maupun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anaerobik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76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186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Penerapan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Kehidupan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DAD51-985D-4D30-914A-94FDD9355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4800"/>
            <a:ext cx="8305799" cy="6248400"/>
          </a:xfrm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107000"/>
              </a:lnSpc>
              <a:spcBef>
                <a:spcPts val="200"/>
              </a:spcBef>
              <a:spcAft>
                <a:spcPts val="75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Bioteknologi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Kedokteran</a:t>
            </a:r>
            <a:endParaRPr lang="en-US" sz="24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5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Pembuatan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Insulin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15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dibutuhkan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pasien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diabetes mellitus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rekayasa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mampu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diproduksi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tanpa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mengorbakan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hewan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ternak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diperoleh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melakukan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rekombinan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melakukan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transplantasi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gen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mengkode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plasmid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gen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gabungan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dikembang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biakkan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dibiakkan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memproduksi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insulin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dibutuhkan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8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nerapan bioteknologi pada pembuatan insulin">
            <a:extLst>
              <a:ext uri="{FF2B5EF4-FFF2-40B4-BE49-F238E27FC236}">
                <a16:creationId xmlns:a16="http://schemas.microsoft.com/office/drawing/2014/main" id="{58118887-AECF-4BF1-8821-AEC68D4E6B8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848600" cy="5257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332756-6149-4626-935C-0A0B7A1033E1}"/>
              </a:ext>
            </a:extLst>
          </p:cNvPr>
          <p:cNvSpPr txBox="1"/>
          <p:nvPr/>
        </p:nvSpPr>
        <p:spPr>
          <a:xfrm>
            <a:off x="152400" y="5830669"/>
            <a:ext cx="868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Langkah-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langkah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DNA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rekombinan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pada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produksi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Insulin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2681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EB1CC-651B-455B-8DF4-9245C1D62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077201" cy="5660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Tahap-tahap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Isolasi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Pemotongan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restriksi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endonuklease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Penyisipan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donor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Transformasi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Deteksi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ekspresikan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2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E389E-1C50-4712-B797-DC62C06C9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610599" cy="6096000"/>
          </a:xfrm>
        </p:spPr>
        <p:txBody>
          <a:bodyPr>
            <a:normAutofit fontScale="32500" lnSpcReduction="20000"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Produksi</a:t>
            </a:r>
            <a:r>
              <a:rPr lang="en-US" sz="1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Vaksin</a:t>
            </a:r>
            <a:endParaRPr lang="en-US" sz="1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70000"/>
              </a:lnSpc>
              <a:spcAft>
                <a:spcPts val="1500"/>
              </a:spcAft>
            </a:pP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Teknologi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DNA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rekombinan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juga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membuat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Mikroorganisme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membuat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dilemahkan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terlebih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dahulu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berbahaya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fontAlgn="base">
              <a:lnSpc>
                <a:spcPct val="170000"/>
              </a:lnSpc>
              <a:spcAft>
                <a:spcPts val="1500"/>
              </a:spcAft>
            </a:pP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Pembuatan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diawali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mengektrasksi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DNA pada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mikroorganisme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patogen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contohnya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virus herpes. </a:t>
            </a:r>
          </a:p>
          <a:p>
            <a:pPr fontAlgn="base">
              <a:lnSpc>
                <a:spcPct val="170000"/>
              </a:lnSpc>
              <a:spcAft>
                <a:spcPts val="1500"/>
              </a:spcAft>
            </a:pP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Setelah DNA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diekstraksi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fragmen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DNA yang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mengkode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penyakit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(antigen) </a:t>
            </a:r>
            <a:r>
              <a:rPr lang="en-US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diisolasi</a:t>
            </a:r>
            <a:r>
              <a:rPr lang="en-US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2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C8132-3C3B-4285-B286-1AB1F2E1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534399" cy="6172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Bagian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selanjutnya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disisipkan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plasmid virus herpes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dilemahkan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sebelumnya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terbentuk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virus herpes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varietas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fragmen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DNA virus herpes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berbahaya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Varietas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virus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diperbanyak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Didalam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antigen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murni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apabila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vaksin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disuntikkan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kekebalan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membuat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senyawa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khas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melawan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antigen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murni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89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0D564-3298-45AC-8AB2-B2049B636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019800"/>
          </a:xfrm>
        </p:spPr>
        <p:txBody>
          <a:bodyPr>
            <a:normAutofit fontScale="62500" lnSpcReduction="20000"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Antibodi</a:t>
            </a: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Monoklonal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6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Teknologi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prinsip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protoplasma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Kelinci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tikus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terlebih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dahulu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diinjeksi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antigen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limfanya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pembuatan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darah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putih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diambil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fontAlgn="base">
              <a:lnSpc>
                <a:spcPct val="16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Sel-sel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limfa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difusikan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mieloma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kanker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elektrofusi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fontAlgn="base">
              <a:lnSpc>
                <a:spcPct val="16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Elektrofusi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elektris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tinggi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sel-sel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tertarik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lain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akhirnya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bergabung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 </a:t>
            </a:r>
          </a:p>
          <a:p>
            <a:pPr fontAlgn="base">
              <a:lnSpc>
                <a:spcPct val="16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sel-sel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sekaligus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memperbanyak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diri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terus-menerus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kanker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fontAlgn="base">
              <a:lnSpc>
                <a:spcPct val="16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Sel-sel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monoklonal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mendeteksi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kandungan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hormon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korionik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gonadotropin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urin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wanita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hamil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mendeteksi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adanya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kehamilan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0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BC5DD-4B3D-46E1-96FF-A1A46A9F9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610599" cy="5943600"/>
          </a:xfrm>
        </p:spPr>
        <p:txBody>
          <a:bodyPr>
            <a:normAutofit fontScale="92500"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Pembuatan</a:t>
            </a: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Antibiotik</a:t>
            </a: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Mikroorganisme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15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antibiotik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beserta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mikrooganisme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menghasilkannya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fermentasi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Aft>
                <a:spcPts val="800"/>
              </a:spcAft>
              <a:buSzPts val="1000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Streptomisin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oleh 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Streptomyces griseus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Aft>
                <a:spcPts val="800"/>
              </a:spcAft>
              <a:buSzPts val="1000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Tetrasiklin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oleh </a:t>
            </a:r>
            <a:r>
              <a:rPr lang="en-US" sz="2400" i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Strepto-myces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aureofaciens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Aft>
                <a:spcPts val="800"/>
              </a:spcAft>
              <a:buSzPts val="1000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Sefalosporin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oleh 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Cephalosporin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sejenis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fungi).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Aft>
                <a:spcPts val="800"/>
              </a:spcAft>
              <a:buSzPts val="1000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Kloromisetin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kloromfenikol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oleh 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Streptomyces </a:t>
            </a:r>
            <a:r>
              <a:rPr lang="en-US" sz="2400" i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venezuelae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Aft>
                <a:spcPts val="800"/>
              </a:spcAft>
              <a:buSzPts val="1000"/>
              <a:buAutoNum type="arabicPeriod"/>
              <a:tabLst>
                <a:tab pos="45720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Penisilin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oleh </a:t>
            </a:r>
            <a:r>
              <a:rPr lang="en-US" sz="2400" i="1" dirty="0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Penicillium notatum, P. </a:t>
            </a:r>
            <a:r>
              <a:rPr lang="en-US" sz="2400" i="1" dirty="0" err="1">
                <a:solidFill>
                  <a:schemeClr val="tx1"/>
                </a:solidFill>
                <a:effectLst/>
                <a:latin typeface="inherit"/>
                <a:ea typeface="Calibri" panose="020F0502020204030204" pitchFamily="34" charset="0"/>
                <a:cs typeface="Arial" panose="020B0604020202020204" pitchFamily="34" charset="0"/>
              </a:rPr>
              <a:t>chrysogenum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765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1496</TotalTime>
  <Words>894</Words>
  <Application>Microsoft Office PowerPoint</Application>
  <PresentationFormat>On-screen Show (4:3)</PresentationFormat>
  <Paragraphs>60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Georgia</vt:lpstr>
      <vt:lpstr>inherit</vt:lpstr>
      <vt:lpstr>Segoe UI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D. Bioteknologi Bidang Industri Pertambangan </vt:lpstr>
      <vt:lpstr>PowerPoint Presentation</vt:lpstr>
      <vt:lpstr>PowerPoint Presentation</vt:lpstr>
      <vt:lpstr>E.Penerapan Bioteknologi dalam Bidang Lingkungan (Biromediasi)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102</cp:revision>
  <dcterms:created xsi:type="dcterms:W3CDTF">2012-02-20T08:11:19Z</dcterms:created>
  <dcterms:modified xsi:type="dcterms:W3CDTF">2021-03-09T01:06:10Z</dcterms:modified>
</cp:coreProperties>
</file>