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3" y="2458192"/>
            <a:ext cx="7901440" cy="236319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PENDALAMAN MATERI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/>
              <a:t>JARAK TITIK KE TITIK</a:t>
            </a:r>
            <a:br>
              <a:rPr lang="en-GB" b="1" dirty="0" smtClean="0"/>
            </a:br>
            <a:r>
              <a:rPr lang="en-GB" b="1" dirty="0" smtClean="0"/>
              <a:t>JARAK TITIK KE GARIS</a:t>
            </a:r>
            <a:br>
              <a:rPr lang="en-GB" b="1" dirty="0" smtClean="0"/>
            </a:br>
            <a:r>
              <a:rPr lang="en-GB" b="1" dirty="0" smtClean="0"/>
              <a:t>JARAK TITIK KE BIDANG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86452" y="5688281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Kwok </a:t>
            </a:r>
            <a:r>
              <a:rPr lang="en-GB" sz="3200" b="1" dirty="0" err="1" smtClean="0">
                <a:solidFill>
                  <a:schemeClr val="bg1"/>
                </a:solidFill>
              </a:rPr>
              <a:t>Hin</a:t>
            </a:r>
            <a:r>
              <a:rPr lang="en-GB" sz="3200" b="1" dirty="0" smtClean="0">
                <a:solidFill>
                  <a:schemeClr val="bg1"/>
                </a:solidFill>
              </a:rPr>
              <a:t>, ST, </a:t>
            </a:r>
            <a:r>
              <a:rPr lang="en-GB" sz="3200" b="1" dirty="0" err="1" smtClean="0">
                <a:solidFill>
                  <a:schemeClr val="bg1"/>
                </a:solidFill>
              </a:rPr>
              <a:t>M.Pd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CONTOH SOAL 5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4" y="985652"/>
            <a:ext cx="11560031" cy="5450774"/>
          </a:xfrm>
          <a:prstGeom prst="rect">
            <a:avLst/>
          </a:prstGeom>
        </p:spPr>
      </p:pic>
      <p:pic>
        <p:nvPicPr>
          <p:cNvPr id="6" name="Picture 2" descr="https://4.bp.blogspot.com/-4qJDpNsZKHs/XeyG4uSnH8I/AAAAAAAACfU/NnZIP_HlxL8fsfGGAwzj4CPUION3ai1igCLcBGAsYHQ/s1600/dimensi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37" y="2648196"/>
            <a:ext cx="4825938" cy="29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9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JAWABAN SOAL 5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4.bp.blogspot.com/-4qJDpNsZKHs/XeyG4uSnH8I/AAAAAAAACfU/NnZIP_HlxL8fsfGGAwzj4CPUION3ai1igCLcBGAsYHQ/s1600/dimensi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5" y="985652"/>
            <a:ext cx="4242194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557" t="41762" r="62352" b="13920"/>
          <a:stretch/>
        </p:blipFill>
        <p:spPr>
          <a:xfrm>
            <a:off x="4821382" y="985652"/>
            <a:ext cx="5308270" cy="57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CONTOH SOAL 6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5" y="1163782"/>
            <a:ext cx="11321142" cy="5094514"/>
          </a:xfrm>
          <a:prstGeom prst="rect">
            <a:avLst/>
          </a:prstGeom>
        </p:spPr>
      </p:pic>
      <p:pic>
        <p:nvPicPr>
          <p:cNvPr id="7" name="Picture 2" descr="https://3.bp.blogspot.com/-3Ky_VWQzr6A/Xex4wlUKL9I/AAAAAAAACew/XJGhmXnwoncF-nh2kyUXSQ3-J99qht6zQCLcBGAsYHQ/s1600/dimensi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92" y="2398816"/>
            <a:ext cx="6042165" cy="285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6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JAWABAN SOAL 6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3.bp.blogspot.com/-3Ky_VWQzr6A/Xex4wlUKL9I/AAAAAAAACew/XJGhmXnwoncF-nh2kyUXSQ3-J99qht6zQCLcBGAsYHQ/s1600/dimensi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9" y="985652"/>
            <a:ext cx="6042165" cy="285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104" t="33319" r="63630" b="10837"/>
          <a:stretch/>
        </p:blipFill>
        <p:spPr>
          <a:xfrm>
            <a:off x="6970217" y="985652"/>
            <a:ext cx="3800702" cy="56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CONTOH SOAL 7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05" t="35430" r="38530" b="35187"/>
          <a:stretch/>
        </p:blipFill>
        <p:spPr>
          <a:xfrm>
            <a:off x="422955" y="1270660"/>
            <a:ext cx="11365411" cy="4049486"/>
          </a:xfrm>
          <a:prstGeom prst="rect">
            <a:avLst/>
          </a:prstGeom>
        </p:spPr>
      </p:pic>
      <p:pic>
        <p:nvPicPr>
          <p:cNvPr id="6" name="Picture 2" descr="https://4.bp.blogspot.com/-fsfEFJMoz68/Xes54sdLZJI/AAAAAAAACdk/MGG3x3ghClQwhy2DuBX-8oy4nYRm9_-hwCLcBGAsYHQ/s1600/dimensi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97" y="2261121"/>
            <a:ext cx="2692365" cy="23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7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JAWABAN SOAL 7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4.bp.blogspot.com/-fsfEFJMoz68/Xes54sdLZJI/AAAAAAAACdk/MGG3x3ghClQwhy2DuBX-8oy4nYRm9_-hwCLcBGAsYHQ/s1600/dimensi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7" y="1269117"/>
            <a:ext cx="3954511" cy="34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04" t="35105" r="57241" b="8239"/>
          <a:stretch/>
        </p:blipFill>
        <p:spPr>
          <a:xfrm>
            <a:off x="4927662" y="200339"/>
            <a:ext cx="5534500" cy="63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8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CONTOH SOAL 1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1" y="1108023"/>
            <a:ext cx="11151810" cy="4069618"/>
          </a:xfrm>
        </p:spPr>
      </p:pic>
    </p:spTree>
    <p:extLst>
      <p:ext uri="{BB962C8B-B14F-4D97-AF65-F5344CB8AC3E}">
        <p14:creationId xmlns:p14="http://schemas.microsoft.com/office/powerpoint/2010/main" val="77789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JAWABAN SOAL 1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31" t="22103" r="49939" b="47702"/>
          <a:stretch/>
        </p:blipFill>
        <p:spPr>
          <a:xfrm>
            <a:off x="399034" y="1096862"/>
            <a:ext cx="5237179" cy="252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831" t="52446" r="62225" b="9863"/>
          <a:stretch/>
        </p:blipFill>
        <p:spPr>
          <a:xfrm>
            <a:off x="5782712" y="1096862"/>
            <a:ext cx="5906780" cy="54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CONTOH SOAL 2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5" y="1235034"/>
            <a:ext cx="11362343" cy="3656022"/>
          </a:xfrm>
        </p:spPr>
      </p:pic>
    </p:spTree>
    <p:extLst>
      <p:ext uri="{BB962C8B-B14F-4D97-AF65-F5344CB8AC3E}">
        <p14:creationId xmlns:p14="http://schemas.microsoft.com/office/powerpoint/2010/main" val="243795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JAWABAN SOAL 2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40" t="16599" r="49939" b="35836"/>
          <a:stretch/>
        </p:blipFill>
        <p:spPr>
          <a:xfrm>
            <a:off x="558139" y="1096862"/>
            <a:ext cx="4595751" cy="3479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05" t="42898" r="57423" b="40543"/>
          <a:stretch/>
        </p:blipFill>
        <p:spPr>
          <a:xfrm>
            <a:off x="5382883" y="1096861"/>
            <a:ext cx="6575454" cy="22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CONTOH SOAL 3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9"/>
          <a:stretch/>
        </p:blipFill>
        <p:spPr>
          <a:xfrm>
            <a:off x="422955" y="1080654"/>
            <a:ext cx="6087905" cy="342009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9" r="19751"/>
          <a:stretch/>
        </p:blipFill>
        <p:spPr>
          <a:xfrm>
            <a:off x="6657291" y="1080654"/>
            <a:ext cx="5287265" cy="2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JAWABAN SOAL 3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13" t="57021" r="38804" b="30154"/>
          <a:stretch/>
        </p:blipFill>
        <p:spPr>
          <a:xfrm>
            <a:off x="422955" y="1318160"/>
            <a:ext cx="11409340" cy="1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CONTOH SOAL 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30" t="26502" r="38804" b="40381"/>
          <a:stretch/>
        </p:blipFill>
        <p:spPr>
          <a:xfrm>
            <a:off x="422955" y="985652"/>
            <a:ext cx="11444316" cy="4595751"/>
          </a:xfrm>
          <a:prstGeom prst="rect">
            <a:avLst/>
          </a:prstGeom>
        </p:spPr>
      </p:pic>
      <p:pic>
        <p:nvPicPr>
          <p:cNvPr id="1026" name="Picture 2" descr="https://4.bp.blogspot.com/-sQZtkPyelJ8/Xe4dY130qHI/AAAAAAAACh4/SpZsJYPq-zorWpzR308j4MvLtvjwjrFdACLcBGAsYHQ/s1600/dimensi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77" y="1869807"/>
            <a:ext cx="3300145" cy="29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7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283467"/>
            <a:ext cx="8534400" cy="70218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JAWABAN SOAL 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4.bp.blogspot.com/-sQZtkPyelJ8/Xe4dY130qHI/AAAAAAAACh4/SpZsJYPq-zorWpzR308j4MvLtvjwjrFdACLcBGAsYHQ/s1600/dimensi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0" y="1021277"/>
            <a:ext cx="3502025" cy="30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012" t="31859" r="70476" b="46226"/>
          <a:stretch/>
        </p:blipFill>
        <p:spPr>
          <a:xfrm>
            <a:off x="523710" y="4260554"/>
            <a:ext cx="2801381" cy="2378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104" t="28287" r="44646" b="13109"/>
          <a:stretch/>
        </p:blipFill>
        <p:spPr>
          <a:xfrm>
            <a:off x="4180115" y="1021277"/>
            <a:ext cx="6947064" cy="56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50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</TotalTime>
  <Words>50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PENDALAMAN MATERI  JARAK TITIK KE TITIK JARAK TITIK KE GARIS JARAK TITIK KE BIDANG </vt:lpstr>
      <vt:lpstr>CONTOH SOAL 1</vt:lpstr>
      <vt:lpstr>JAWABAN SOAL 1</vt:lpstr>
      <vt:lpstr>CONTOH SOAL 2</vt:lpstr>
      <vt:lpstr>JAWABAN SOAL 2</vt:lpstr>
      <vt:lpstr>CONTOH SOAL 3</vt:lpstr>
      <vt:lpstr>JAWABAN SOAL 3</vt:lpstr>
      <vt:lpstr>CONTOH SOAL 4</vt:lpstr>
      <vt:lpstr>JAWABAN SOAL 4</vt:lpstr>
      <vt:lpstr>CONTOH SOAL 5</vt:lpstr>
      <vt:lpstr>JAWABAN SOAL 5</vt:lpstr>
      <vt:lpstr>CONTOH SOAL 6</vt:lpstr>
      <vt:lpstr>JAWABAN SOAL 6</vt:lpstr>
      <vt:lpstr>CONTOH SOAL 7</vt:lpstr>
      <vt:lpstr>JAWABAN SOAL 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PENDALAMAN MATERI  JARAK TITIK KE TITIK JARAK TITIK KE GARIS JARAK TITIK KE BIDANG</dc:title>
  <dc:creator>lenovo</dc:creator>
  <cp:lastModifiedBy>lenovo</cp:lastModifiedBy>
  <cp:revision>13</cp:revision>
  <dcterms:created xsi:type="dcterms:W3CDTF">2020-08-31T01:34:36Z</dcterms:created>
  <dcterms:modified xsi:type="dcterms:W3CDTF">2020-08-31T02:46:36Z</dcterms:modified>
</cp:coreProperties>
</file>