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  <p:sldId id="257" r:id="rId3"/>
    <p:sldId id="261" r:id="rId4"/>
    <p:sldId id="259" r:id="rId5"/>
    <p:sldId id="262" r:id="rId6"/>
    <p:sldId id="263" r:id="rId7"/>
    <p:sldId id="264" r:id="rId8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1D9B0D0-0FA3-4BEA-8EE6-DB72C98C207B}" type="datetimeFigureOut">
              <a:rPr lang="id-ID" smtClean="0"/>
              <a:t>29/09/2021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77CF47-A28D-40FD-AD9D-003A2BE6C43C}" type="slidenum">
              <a:rPr lang="id-ID" smtClean="0"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/>
              <a:t>Pencatatan</a:t>
            </a:r>
            <a:r>
              <a:rPr lang="fr-FR" b="1" dirty="0"/>
              <a:t> </a:t>
            </a:r>
            <a:r>
              <a:rPr lang="fr-FR" b="1" dirty="0" err="1"/>
              <a:t>Jurnal</a:t>
            </a:r>
            <a:r>
              <a:rPr lang="fr-FR" b="1" dirty="0"/>
              <a:t> </a:t>
            </a:r>
            <a:r>
              <a:rPr lang="fr-FR" b="1" dirty="0" err="1"/>
              <a:t>Penyesuaian</a:t>
            </a:r>
            <a:r>
              <a:rPr lang="fr-FR" b="1" dirty="0"/>
              <a:t> (</a:t>
            </a:r>
            <a:r>
              <a:rPr lang="fr-FR" b="1" dirty="0" err="1"/>
              <a:t>Adjustment</a:t>
            </a:r>
            <a:r>
              <a:rPr lang="fr-FR" b="1" dirty="0"/>
              <a:t> Journal)</a:t>
            </a:r>
            <a:endParaRPr lang="id-ID" dirty="0"/>
          </a:p>
        </p:txBody>
      </p:sp>
      <p:pic>
        <p:nvPicPr>
          <p:cNvPr id="4" name="Content Placeholder 3" descr="AJP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1" y="2000240"/>
            <a:ext cx="7715304" cy="4000528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1. </a:t>
            </a:r>
            <a:r>
              <a:rPr lang="id-ID" sz="4000" dirty="0"/>
              <a:t>Pengertia dan tujuan jurnal penyesuaian (adjustment journal</a:t>
            </a:r>
            <a:r>
              <a:rPr lang="id-ID" dirty="0"/>
              <a:t>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>
                <a:solidFill>
                  <a:srgbClr val="FF0000"/>
                </a:solidFill>
              </a:rPr>
              <a:t>jurnal penyesuaian (adjustment journal) </a:t>
            </a:r>
            <a:r>
              <a:rPr lang="id-ID" dirty="0"/>
              <a:t>adalah</a:t>
            </a:r>
          </a:p>
          <a:p>
            <a:pPr>
              <a:buNone/>
            </a:pPr>
            <a:r>
              <a:rPr lang="id-ID" dirty="0"/>
              <a:t>     jurnal untuk mengadakan penyesuaian catatan-catatan dengan keadaan atau fakta yang sebenarnya pada akhir periode</a:t>
            </a:r>
          </a:p>
          <a:p>
            <a:r>
              <a:rPr lang="id-ID" dirty="0">
                <a:solidFill>
                  <a:srgbClr val="FF0000"/>
                </a:solidFill>
              </a:rPr>
              <a:t>Tujuannya adalah </a:t>
            </a:r>
            <a:r>
              <a:rPr lang="id-ID" dirty="0"/>
              <a:t>agar setiap perkiraan riil dan perkiraan nominal dapat menunjukkan besarnya harta, utang, modal, pendapatan, dan beban yang sebenarnya dan seharusnya diakui pada akhir periode.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67544" y="890679"/>
            <a:ext cx="8435426" cy="783849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r>
              <a:rPr lang="en-US" sz="2300" b="1" dirty="0"/>
              <a:t>2. </a:t>
            </a:r>
            <a:r>
              <a:rPr lang="en-US" sz="2300" b="1" dirty="0" err="1"/>
              <a:t>Akun-Akun</a:t>
            </a:r>
            <a:r>
              <a:rPr lang="en-US" sz="2300" b="1" dirty="0"/>
              <a:t> yang </a:t>
            </a:r>
            <a:r>
              <a:rPr lang="en-US" sz="2300" b="1" dirty="0" err="1"/>
              <a:t>Perlu</a:t>
            </a:r>
            <a:r>
              <a:rPr lang="en-US" sz="2300" b="1" dirty="0"/>
              <a:t> </a:t>
            </a:r>
            <a:r>
              <a:rPr lang="en-US" sz="2300" b="1" dirty="0" err="1"/>
              <a:t>Disesuaikan</a:t>
            </a:r>
            <a:r>
              <a:rPr lang="en-US" sz="2300" b="1" dirty="0"/>
              <a:t> </a:t>
            </a:r>
            <a:r>
              <a:rPr lang="en-US" sz="2300" b="1" dirty="0" err="1"/>
              <a:t>pada</a:t>
            </a:r>
            <a:r>
              <a:rPr lang="en-US" sz="2300" b="1" dirty="0"/>
              <a:t> </a:t>
            </a:r>
            <a:r>
              <a:rPr lang="en-US" sz="2300" b="1" dirty="0" err="1"/>
              <a:t>Akhir</a:t>
            </a:r>
            <a:r>
              <a:rPr lang="en-US" sz="2300" b="1" dirty="0"/>
              <a:t> </a:t>
            </a:r>
            <a:r>
              <a:rPr lang="en-US" sz="2300" b="1" dirty="0" err="1"/>
              <a:t>Periode</a:t>
            </a:r>
            <a:r>
              <a:rPr lang="en-US" sz="2300" b="1" dirty="0"/>
              <a:t> </a:t>
            </a:r>
            <a:r>
              <a:rPr lang="en-US" sz="2300" b="1" dirty="0" err="1"/>
              <a:t>Akuntansi</a:t>
            </a:r>
            <a:endParaRPr lang="en-US" sz="2300" dirty="0"/>
          </a:p>
        </p:txBody>
      </p:sp>
      <p:sp>
        <p:nvSpPr>
          <p:cNvPr id="5" name="Rectangle 4"/>
          <p:cNvSpPr/>
          <p:nvPr/>
        </p:nvSpPr>
        <p:spPr>
          <a:xfrm>
            <a:off x="4742717" y="2268625"/>
            <a:ext cx="3812667" cy="2907507"/>
          </a:xfrm>
          <a:prstGeom prst="rect">
            <a:avLst/>
          </a:prstGeom>
        </p:spPr>
        <p:txBody>
          <a:bodyPr wrap="square" lIns="75228" tIns="37614" rIns="75228" bIns="37614">
            <a:spAutoFit/>
          </a:bodyPr>
          <a:lstStyle/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beban</a:t>
            </a:r>
            <a:r>
              <a:rPr lang="en-US" sz="2300" dirty="0"/>
              <a:t> </a:t>
            </a:r>
            <a:r>
              <a:rPr lang="en-US" sz="2300" dirty="0" err="1"/>
              <a:t>dibayar</a:t>
            </a:r>
            <a:r>
              <a:rPr lang="en-US" sz="2300" dirty="0"/>
              <a:t> di </a:t>
            </a:r>
            <a:r>
              <a:rPr lang="en-US" sz="2300" dirty="0" err="1"/>
              <a:t>muka</a:t>
            </a:r>
            <a:r>
              <a:rPr lang="en-US" sz="2300" dirty="0"/>
              <a:t>,</a:t>
            </a:r>
          </a:p>
          <a:p>
            <a:pPr marL="376138" indent="-376138">
              <a:buFont typeface="+mj-lt"/>
              <a:buAutoNum type="alphaLcPeriod"/>
            </a:pPr>
            <a:r>
              <a:rPr lang="it-IT" sz="2300" dirty="0"/>
              <a:t>pendapatan diterima di muka,</a:t>
            </a:r>
          </a:p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piutang</a:t>
            </a:r>
            <a:r>
              <a:rPr lang="en-US" sz="2300" dirty="0"/>
              <a:t> </a:t>
            </a:r>
            <a:r>
              <a:rPr lang="en-US" sz="2300" dirty="0" err="1"/>
              <a:t>pendapatan</a:t>
            </a:r>
            <a:r>
              <a:rPr lang="en-US" sz="2300" dirty="0"/>
              <a:t>,</a:t>
            </a:r>
          </a:p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beban</a:t>
            </a:r>
            <a:r>
              <a:rPr lang="en-US" sz="2300" dirty="0"/>
              <a:t> yang </a:t>
            </a:r>
            <a:r>
              <a:rPr lang="en-US" sz="2300" dirty="0" err="1"/>
              <a:t>masih</a:t>
            </a:r>
            <a:r>
              <a:rPr lang="en-US" sz="2300" dirty="0"/>
              <a:t> </a:t>
            </a:r>
            <a:r>
              <a:rPr lang="en-US" sz="2300" dirty="0" err="1"/>
              <a:t>harus</a:t>
            </a:r>
            <a:r>
              <a:rPr lang="en-US" sz="2300" dirty="0"/>
              <a:t> </a:t>
            </a:r>
            <a:r>
              <a:rPr lang="en-US" sz="2300" dirty="0" err="1"/>
              <a:t>dibayar</a:t>
            </a:r>
            <a:r>
              <a:rPr lang="en-US" sz="2300" dirty="0"/>
              <a:t>,</a:t>
            </a:r>
          </a:p>
          <a:p>
            <a:pPr marL="376138" indent="-376138">
              <a:buFont typeface="+mj-lt"/>
              <a:buAutoNum type="alphaLcPeriod"/>
            </a:pPr>
            <a:r>
              <a:rPr lang="fi-FI" sz="2300" dirty="0"/>
              <a:t>penyusutan aset tetap, dan</a:t>
            </a:r>
          </a:p>
          <a:p>
            <a:pPr marL="376138" indent="-376138">
              <a:buFont typeface="+mj-lt"/>
              <a:buAutoNum type="alphaLcPeriod"/>
            </a:pPr>
            <a:r>
              <a:rPr lang="en-US" sz="2300" dirty="0" err="1"/>
              <a:t>pemakaian</a:t>
            </a:r>
            <a:r>
              <a:rPr lang="en-US" sz="2300" dirty="0"/>
              <a:t> </a:t>
            </a:r>
            <a:r>
              <a:rPr lang="en-US" sz="2300" dirty="0" err="1"/>
              <a:t>perlengkapan</a:t>
            </a:r>
            <a:r>
              <a:rPr lang="en-US" sz="2300" dirty="0"/>
              <a:t>.</a:t>
            </a:r>
          </a:p>
        </p:txBody>
      </p:sp>
      <p:sp>
        <p:nvSpPr>
          <p:cNvPr id="6" name="Footer Placeholder 4"/>
          <p:cNvSpPr txBox="1">
            <a:spLocks/>
          </p:cNvSpPr>
          <p:nvPr/>
        </p:nvSpPr>
        <p:spPr>
          <a:xfrm>
            <a:off x="6791314" y="6402462"/>
            <a:ext cx="1398148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untuk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MA </a:t>
            </a:r>
            <a:r>
              <a:rPr lang="en-US" baseline="0" dirty="0" err="1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Jilid</a:t>
            </a:r>
            <a:r>
              <a:rPr lang="en-US" baseline="0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3</a:t>
            </a:r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Footer Placeholder 4"/>
          <p:cNvSpPr txBox="1">
            <a:spLocks/>
          </p:cNvSpPr>
          <p:nvPr/>
        </p:nvSpPr>
        <p:spPr>
          <a:xfrm>
            <a:off x="6143300" y="6402460"/>
            <a:ext cx="699074" cy="347508"/>
          </a:xfrm>
          <a:prstGeom prst="rect">
            <a:avLst/>
          </a:prstGeom>
        </p:spPr>
        <p:txBody>
          <a:bodyPr vert="horz" lIns="75228" tIns="37614" rIns="75228" bIns="37614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b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EKONOMI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32807" y="6362700"/>
            <a:ext cx="470163" cy="352962"/>
          </a:xfrm>
          <a:prstGeom prst="rect">
            <a:avLst/>
          </a:prstGeom>
          <a:noFill/>
        </p:spPr>
        <p:txBody>
          <a:bodyPr wrap="square" lIns="75228" tIns="37614" rIns="75228" bIns="37614" rtlCol="0">
            <a:spAutoFit/>
          </a:bodyPr>
          <a:lstStyle/>
          <a:p>
            <a:pPr algn="ctr"/>
            <a:fld id="{FB444DAE-F0D7-4D0C-9235-3295870455CA}" type="slidenum">
              <a:rPr lang="en-US" smtClean="0">
                <a:solidFill>
                  <a:schemeClr val="tx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 algn="ctr"/>
              <a:t>3</a:t>
            </a:fld>
            <a:endParaRPr lang="en-US" dirty="0">
              <a:solidFill>
                <a:schemeClr val="tx2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122" name="Picture 2" descr="http://sumberbelajar.belajar.kemdikbud.go.id/katalogmedia/Kelas%20Maya/SMA/Kelas%20XI/Akuntansi/PR3/Gambar/akt205_07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050" y="2268625"/>
            <a:ext cx="3506800" cy="39837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  <a:effectLst>
            <a:glow rad="88900">
              <a:schemeClr val="tx2"/>
            </a:glow>
          </a:effectLst>
        </p:spPr>
      </p:pic>
    </p:spTree>
    <p:extLst>
      <p:ext uri="{BB962C8B-B14F-4D97-AF65-F5344CB8AC3E}">
        <p14:creationId xmlns:p14="http://schemas.microsoft.com/office/powerpoint/2010/main" val="503570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4" name="Content Placeholder 3" descr="ajp 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142984"/>
            <a:ext cx="8358246" cy="54292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Format ayat jurnal penyesuaian</a:t>
            </a:r>
          </a:p>
        </p:txBody>
      </p:sp>
      <p:pic>
        <p:nvPicPr>
          <p:cNvPr id="4" name="Content Placeholder 3" descr="Capture.PNGajp 3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8596" y="1857364"/>
            <a:ext cx="8358246" cy="371477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Contoh kasus</a:t>
            </a:r>
          </a:p>
        </p:txBody>
      </p:sp>
      <p:pic>
        <p:nvPicPr>
          <p:cNvPr id="4" name="Content Placeholder 3" descr="Capture.PNG ajp 4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400" y="1142984"/>
            <a:ext cx="8102128" cy="500066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apture.PNG ajp 5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417" y="571480"/>
            <a:ext cx="8661425" cy="571504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122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Constantia</vt:lpstr>
      <vt:lpstr>Wingdings 2</vt:lpstr>
      <vt:lpstr>Flow</vt:lpstr>
      <vt:lpstr>Pencatatan Jurnal Penyesuaian (Adjustment Journal)</vt:lpstr>
      <vt:lpstr>1. Pengertia dan tujuan jurnal penyesuaian (adjustment journal) </vt:lpstr>
      <vt:lpstr>PowerPoint Presentation</vt:lpstr>
      <vt:lpstr>PowerPoint Presentation</vt:lpstr>
      <vt:lpstr>Format ayat jurnal penyesuaian</vt:lpstr>
      <vt:lpstr>Contoh kasus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Pencatatan Jurnal Penyesuaian (Adjustment Journal)</dc:title>
  <dc:creator>TOSHIBA</dc:creator>
  <cp:lastModifiedBy>user</cp:lastModifiedBy>
  <cp:revision>4</cp:revision>
  <dcterms:created xsi:type="dcterms:W3CDTF">2020-09-29T06:48:53Z</dcterms:created>
  <dcterms:modified xsi:type="dcterms:W3CDTF">2021-09-29T05:23:50Z</dcterms:modified>
</cp:coreProperties>
</file>