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458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76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042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63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29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70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293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58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148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23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385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C73B-69F5-48F2-B0CC-512084788243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D066-5CC4-42D7-9458-15F54A97A10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066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3"/>
            <a:ext cx="48245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92697"/>
            <a:ext cx="482453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49080"/>
            <a:ext cx="4968551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91" y="124096"/>
            <a:ext cx="3672408" cy="481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56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86409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74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9"/>
            <a:ext cx="5328592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6012160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3"/>
            <a:ext cx="33843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9"/>
            <a:ext cx="2952327" cy="280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14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39"/>
            <a:ext cx="4392487" cy="3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92697"/>
            <a:ext cx="51125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933056"/>
            <a:ext cx="5904655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88639"/>
            <a:ext cx="3779910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01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5616624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50760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1"/>
            <a:ext cx="3203848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82" y="3789040"/>
            <a:ext cx="3672407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2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5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8784976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56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2021-10-05T04:08:27Z</dcterms:created>
  <dcterms:modified xsi:type="dcterms:W3CDTF">2022-05-17T11:55:12Z</dcterms:modified>
</cp:coreProperties>
</file>