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1102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4940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7326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2962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8064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695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316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4192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079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96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953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043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574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54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0353822" y="450166"/>
            <a:ext cx="1491175" cy="1378634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649243" y="2827607"/>
            <a:ext cx="1195754" cy="1477107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10649243" y="5205046"/>
            <a:ext cx="1420837" cy="1378634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ctrTitle" idx="4294967295"/>
          </p:nvPr>
        </p:nvSpPr>
        <p:spPr>
          <a:xfrm>
            <a:off x="1524000" y="1214438"/>
            <a:ext cx="9144000" cy="2387600"/>
          </a:xfrm>
          <a:prstGeom prst="rect">
            <a:avLst/>
          </a:prstGeom>
          <a:gradFill>
            <a:gsLst>
              <a:gs pos="0">
                <a:srgbClr val="98C2F5"/>
              </a:gs>
              <a:gs pos="50000">
                <a:srgbClr val="BFD7F7"/>
              </a:gs>
              <a:gs pos="100000">
                <a:srgbClr val="DFEBFB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600"/>
              <a:buFont typeface="Arial"/>
              <a:buNone/>
            </a:pPr>
            <a:r>
              <a:rPr lang="en-US" sz="66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PEMBAHASAN SOAL-SOAL PERSIAPAN PTS -2</a:t>
            </a:r>
            <a:endParaRPr sz="66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gradFill>
            <a:gsLst>
              <a:gs pos="0">
                <a:srgbClr val="98C2F5"/>
              </a:gs>
              <a:gs pos="50000">
                <a:srgbClr val="BFD7F7"/>
              </a:gs>
              <a:gs pos="100000">
                <a:srgbClr val="DFEBF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RAHEL KEMIT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/>
        </p:nvSpPr>
        <p:spPr>
          <a:xfrm>
            <a:off x="112542" y="140677"/>
            <a:ext cx="10227212" cy="7263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17. Jika diketahui Ar dari Ca = 40, P = 31, O = 16, Hitunglah Mr dari Ca3(PO4)2.........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a. 510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b. 410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c. 310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d. 210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e. 110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18.Hitunglah Mr dari P4 , jika di ketahui Ar  P = 31.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a. 324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b. 224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c. 124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d. 114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e. 94</a:t>
            </a:r>
            <a:endParaRPr sz="2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/>
        </p:nvSpPr>
        <p:spPr>
          <a:xfrm>
            <a:off x="98474" y="211015"/>
            <a:ext cx="10311618" cy="8125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19.Berapa liter gas oksigen yang di perlukan untuk membakar 5 liter gas butena ( C4H8 ) agar semua gas butana tersebut habis bereaksi?Reaksi yang terjadi :C4H8(g)  +   O2(g)  →  CO2(g)  +   H2O(g)  ( belum setara)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a. 10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b. 20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c. 30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d. 40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e. 50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20. Hukum kelipatan perbandingan disebut juga dengan hukum........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a. Lavoisier</a:t>
            </a: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b. Gay-Lussac</a:t>
            </a: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c. Dalthon</a:t>
            </a: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d. Hipotesis Avogadro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e. Proust</a:t>
            </a:r>
            <a:endParaRPr sz="28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/>
        </p:nvSpPr>
        <p:spPr>
          <a:xfrm>
            <a:off x="196947" y="281354"/>
            <a:ext cx="10381958" cy="677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21. Amonia (NH3) dapat di buat dengan mereaksikan gas Nitrogen ( N2) dan gas hydrogen ( H2 )  dengan reaksi sebagai berikut :  N2(g)  +  H2(g) → NH3(g)  ( belum setara ).Berapa liter gas nitrogen dan gas hydrogen (berturut-turut) yang telah bereaksi jika gas ammonia yang dihasilkan sebanyak 20 Liter ( volume diukur pada suhu dan tekanan yang sama)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a. 40 dan 30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b. 30 dan 25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c. 10 dan 30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d. 35 dan 40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e. 25 dan 50 Liter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422031" y="647114"/>
            <a:ext cx="9692640" cy="6379698"/>
          </a:xfrm>
          <a:prstGeom prst="flowChartMultidocumen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TERIMAKASIH BUAT PERHATIANNYA SAYANG IBU…….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SUKSES UJIAN PTS NYA YA NAK….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GOODLUCK ANAK IBU……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211015" y="239151"/>
            <a:ext cx="10170942" cy="683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Berapa volume alkohol (dalam mL) yang terlarut dalam 150 mL larutan alkohol yang memiliki kadar 30%?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a. 55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b. 45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c. 35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d. 25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e. 15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2.Jika 400 mL asam cuka di larutkan ke dalam 1600 mL air sehingga terbentuk larutan asam cuka. Hitunglah kadar asam cuka tersebut?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a. 50%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b. 40%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c. 30%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d. 20%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e. 10%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/>
        </p:nvSpPr>
        <p:spPr>
          <a:xfrm>
            <a:off x="112542" y="154745"/>
            <a:ext cx="9326880" cy="7109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3.Berapakah volume air yang harus di tambahkan ke dalam 90 mL HCl agar di peroleh kadar HCl sebesar 45%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a. 120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b. 110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c. 100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d. 90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e. 80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4.Berapakah kadar dari alkohol dalam larutannya, jika sebanyak 200 mL alkohol di campurkan dengan 800 mL air?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a. 35 %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b. 30 %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c. 25 %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d. 20 %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e. 15 %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267287" y="295421"/>
            <a:ext cx="10086535" cy="7263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5. Berapa Volume air yang harus di tambahkan ke dalam 100 mL asam acetat, jika kadar asam acetatnya adalah 25%?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a. 400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b. 300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c. 200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d. 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e. 50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6.Berapa gram NaOH yang terdapat dalam 2000 mL larutan NaOH 40% jika massa jenis larutan dianggap 1 g/mL?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a. 500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b. 400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c. 300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d. 200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e. 100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140677" y="211015"/>
            <a:ext cx="9973994" cy="769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7. Berapa kadar gula dalam larutan yang di buat dengan mencampurkan 20 gram gula dalam 180 gram air?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a. 50%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b. 40%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c. 30%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d. 20%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e. 10%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8. Pada pembakaran 24 gram suatu senyawa karbon, dihasilkan 48 gram gas CO2 ( Ar C =12, O = 16)    Hitunglah kadar karbon dalam senyawa tersebut atau % massa C.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a. 80%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b. 70%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c. 60%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d. 50%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E. 40%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/>
        </p:nvSpPr>
        <p:spPr>
          <a:xfrm>
            <a:off x="154745" y="182880"/>
            <a:ext cx="10227212" cy="683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Berapa kadar NaCl dalam larutan yang di buat dengan mencampurkan 50 gram NaCl dalam 150 gram air?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a. 55%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b. 45%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c. 35%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d. 25%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e. 15%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Berapa persen besi (Fe)  yang terdapat di dalam FeO, jika di ketahui Ar Fe = 56, O = 16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a. 77,8%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b. 67,8%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c. 57,8%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d. 47,8%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e. 37,8%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/>
        </p:nvSpPr>
        <p:spPr>
          <a:xfrm>
            <a:off x="126609" y="225083"/>
            <a:ext cx="10185009" cy="683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11. Hitunglah massa unsur K dalam senyawa KOH yang massanya  112 gram. Jika diketahui Ar K = 39, O = 16, H = 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78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68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58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48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38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12. Di dalam ruangan 44,8 Liter (STP) terdapat gas NO. Hitunglah Berapa massa gas NO tersebut? ( Ar N =14, O =16 )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60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50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40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30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20 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/>
        </p:nvSpPr>
        <p:spPr>
          <a:xfrm>
            <a:off x="98474" y="225083"/>
            <a:ext cx="10255348" cy="698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Di dalam ruangan 67,2 Liter (STP) terdapat gas CO.     Hitunglah Berapa jumlah molekul gas CO tersebut?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18,06 x 10</a:t>
            </a:r>
            <a:r>
              <a:rPr lang="en-US" sz="2800" b="1" baseline="30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18,06 x 10</a:t>
            </a:r>
            <a:r>
              <a:rPr lang="en-US" sz="2800" b="1" baseline="30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12,04 x 10</a:t>
            </a:r>
            <a:r>
              <a:rPr lang="en-US" sz="2800" b="1" baseline="30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6,02  x 10</a:t>
            </a:r>
            <a:r>
              <a:rPr lang="en-US" sz="2800" b="1" baseline="30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3,01  x 10</a:t>
            </a:r>
            <a:r>
              <a:rPr lang="en-US" sz="2800" b="1" baseline="30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baseline="30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Pada suhu tetap , tekanan dari sejumlah mol gas yang sama berbanding terbalik dengan volumenya. Ini adalah bunyi hukum…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Boyle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Lavoisier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Dalthon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Avogadro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Newton 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/>
        </p:nvSpPr>
        <p:spPr>
          <a:xfrm>
            <a:off x="0" y="126609"/>
            <a:ext cx="10325686" cy="6401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15. Bila Mr L(OH)3 = 78 dan Ar H = 1, O =16, Tentukanlah Ar dari 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57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47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37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27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17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16. Jika di ketahui Ar dari Fe = 56, S = 32, O = 16. Maka hitunglah Mr dari FeSO4......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152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112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98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63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44</a:t>
            </a:r>
            <a:endParaRPr sz="28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Widescreen</PresentationFormat>
  <Paragraphs>150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PEMBAHASAN SOAL-SOAL PERSIAPAN PTS 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SOAL-SOAL PERSIAPAN PTS -2</dc:title>
  <dc:creator>emachines</dc:creator>
  <cp:lastModifiedBy>emachines</cp:lastModifiedBy>
  <cp:revision>1</cp:revision>
  <dcterms:modified xsi:type="dcterms:W3CDTF">2021-03-09T15:55:08Z</dcterms:modified>
</cp:coreProperties>
</file>