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615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366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295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262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247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493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05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788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063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891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649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0EB5-E9CD-418F-A0BA-5E2E9CCD46C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70DA0-7C10-4221-9F1E-53F4A4B1F7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8767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352928" cy="619268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d-ID" dirty="0" smtClean="0"/>
              <a:t>   </a:t>
            </a:r>
          </a:p>
          <a:p>
            <a:pPr algn="l"/>
            <a:r>
              <a:rPr lang="id-ID" dirty="0" smtClean="0"/>
              <a:t> P’BAGIAN  ZAMAN NEOZOIKUM Sbagai keberadaan Manusia purba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id-ID" dirty="0" smtClean="0"/>
              <a:t>Dibagi 2 Zaman;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a.  Zaman Tersier (Zaman ketiga), yg t’diri dari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bbrapa masa; Paleosen, Eosen,Oligosen/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Minyak, Miosen, Pliosen (dipriode ini Hidup/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b’kembang “Giganthropus (Kera manusis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raksasa).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b. Zaman Kwarter (Zaman Keempat); dibagi 2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 masa/kala, yakni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1. Kala Pleistosen (Diluvium)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  T’diri dari 3 yakni KP  Bawah, Tengah, dan Atas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  dan  disinilah keberadaan Manusia Purba.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      .</a:t>
            </a:r>
          </a:p>
          <a:p>
            <a:pPr algn="l"/>
            <a:r>
              <a:rPr lang="id-ID" dirty="0"/>
              <a:t> </a:t>
            </a:r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1910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d-ID" dirty="0" smtClean="0"/>
              <a:t> DiKala Pleistosen ini juga muncul Zaman, akibat</a:t>
            </a:r>
          </a:p>
          <a:p>
            <a:pPr marL="0" indent="0">
              <a:buNone/>
            </a:pPr>
            <a:r>
              <a:rPr lang="id-ID" dirty="0" smtClean="0"/>
              <a:t>Alam yg tidak baik, yakni</a:t>
            </a:r>
          </a:p>
          <a:p>
            <a:pPr marL="0" indent="0">
              <a:buNone/>
            </a:pPr>
            <a:r>
              <a:rPr lang="id-ID" dirty="0" smtClean="0"/>
              <a:t>a. Z. Glatial “ Zaman meluasnya  lapisan es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dikutub utara sehingga Eropa dan Amerika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bagian utara tertutup es.</a:t>
            </a:r>
          </a:p>
          <a:p>
            <a:pPr marL="0" indent="0">
              <a:buNone/>
            </a:pPr>
            <a:r>
              <a:rPr lang="id-ID" dirty="0" smtClean="0"/>
              <a:t>b. Z. Interglatial” Zaman diantara 2 Zaman Es,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T’peratur naik sehingga lapisan Es dikutub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utara m’cair akibatnya p’mukaan air laut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naik dan T’jadilah istilah2 seperti dalam 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Ilmu Geografi (Benua, Samudera, Tjung, Teluk</a:t>
            </a:r>
          </a:p>
          <a:p>
            <a:pPr marL="0" indent="0">
              <a:buNone/>
            </a:pPr>
            <a:r>
              <a:rPr lang="id-ID" dirty="0" smtClean="0"/>
              <a:t>2. Kala Holosen (Alluvium), Tmpt Manusia Modern.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94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192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7</cp:revision>
  <dcterms:created xsi:type="dcterms:W3CDTF">2021-08-31T14:50:50Z</dcterms:created>
  <dcterms:modified xsi:type="dcterms:W3CDTF">2022-05-17T11:24:14Z</dcterms:modified>
</cp:coreProperties>
</file>