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1"/>
  </p:notesMasterIdLst>
  <p:sldIdLst>
    <p:sldId id="306" r:id="rId2"/>
    <p:sldId id="312" r:id="rId3"/>
    <p:sldId id="314" r:id="rId4"/>
    <p:sldId id="319" r:id="rId5"/>
    <p:sldId id="315" r:id="rId6"/>
    <p:sldId id="320" r:id="rId7"/>
    <p:sldId id="316" r:id="rId8"/>
    <p:sldId id="317" r:id="rId9"/>
    <p:sldId id="31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61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72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46A2A46-BC47-4E77-82B0-95F4A1594A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88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1709"/>
          <a:stretch>
            <a:fillRect/>
          </a:stretch>
        </p:blipFill>
        <p:spPr bwMode="auto">
          <a:xfrm>
            <a:off x="7420202" y="4710752"/>
            <a:ext cx="172379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2253" y="3880093"/>
            <a:ext cx="3415339" cy="300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859774"/>
            <a:ext cx="3997452" cy="292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19035" y="9144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33601" y="90593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5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158775" y="721387"/>
            <a:ext cx="8753135" cy="19453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4000" b="1" dirty="0">
              <a:cs typeface="Aharoni" pitchFamily="2" charset="-79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cs typeface="Aharoni" pitchFamily="2" charset="-79"/>
              </a:rPr>
              <a:t>BIOTEKNOLOGI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4000" b="1" dirty="0">
                <a:cs typeface="Aharoni" pitchFamily="2" charset="-79"/>
              </a:rPr>
              <a:t>(</a:t>
            </a:r>
            <a:r>
              <a:rPr lang="en-US" sz="4000" b="1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Pemanfaatan</a:t>
            </a:r>
            <a:r>
              <a:rPr lang="en-US" sz="4000" b="1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4000" b="1" dirty="0" err="1"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US" sz="4000" b="1" dirty="0" err="1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ioteknologi</a:t>
            </a:r>
            <a:r>
              <a:rPr lang="en-US" sz="4000" b="1" dirty="0"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)</a:t>
            </a:r>
          </a:p>
          <a:p>
            <a:pPr lvl="0" algn="ctr">
              <a:spcBef>
                <a:spcPct val="0"/>
              </a:spcBef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0B0D0-E82D-427B-841B-073DDA534E5C}"/>
              </a:ext>
            </a:extLst>
          </p:cNvPr>
          <p:cNvSpPr txBox="1"/>
          <p:nvPr/>
        </p:nvSpPr>
        <p:spPr>
          <a:xfrm>
            <a:off x="381000" y="685800"/>
            <a:ext cx="8153400" cy="1860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KOMPETENSI DASAR :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800"/>
              </a:spcAft>
            </a:pP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Siswa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mampu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menjelaskan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manfaat</a:t>
            </a:r>
            <a:r>
              <a:rPr lang="en-US" sz="3200" dirty="0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bioteknologi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dalam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kehidupan</a:t>
            </a:r>
            <a:r>
              <a:rPr lang="en-US" sz="3200" dirty="0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8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manusia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7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74BB-95DE-4B7B-837F-734FBEF6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381000"/>
            <a:ext cx="8305801" cy="762000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40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Bioteknologi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50E64-01AF-4DEC-872E-6E8FE5420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8" y="1219200"/>
            <a:ext cx="8305801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erakit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varietas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unggul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ngatasi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pembibitan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bibit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cepat</a:t>
            </a:r>
            <a:r>
              <a:rPr lang="en-US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1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AF966-4DEA-4850-9D12-BB38BCFD6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1999" cy="6248400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keterbatasan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varietas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umur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genjah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memanen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kali di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mengendalikan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hama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pengolahan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tanaman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8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24C8A-987F-416A-B78F-D207B326B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1999" cy="6172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permentasi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Lactobacillus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Bullgaricus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Streptococcus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thermophillus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renin,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protein di susu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menggumpal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juga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susu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cairan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padatan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Keju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bakteri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Lactobacillus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bullgaricus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Streptococcus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thermophillus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laktosa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susu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laktat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Yogurt.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8563E-A413-430A-8A05-7728169A3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304800"/>
            <a:ext cx="8153401" cy="60198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Kecap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Bioteknologi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kacang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kedelai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fermentasi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jamur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Aspergillus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wentii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Tempe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bioteknologi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fermentasi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kedelai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tambahan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jamur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Rhizopus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Oligosparus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Rhizopus </a:t>
            </a:r>
            <a:r>
              <a:rPr lang="en-US" sz="2800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ryzae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dibiji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kedelai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977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655C8-2822-4A98-B8DC-F15532874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533400"/>
            <a:ext cx="8001001" cy="5507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mengidentifikasi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korban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kecelakaan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identifikasi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fisiknya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Memastikan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kekerabatan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identitas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pelaku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kejahatan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97204-34A6-41ED-AC50-71F5E8D3B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609599"/>
            <a:ext cx="8153402" cy="5181601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Kesehatan/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Kedokteran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hormon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insulin.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Transplantasi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organ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antibiotik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penicillin.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beraneka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vaksin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transfer gen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318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2AE49-6AE2-4BCF-8347-5027E7809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599" cy="6019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2800" b="1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Mengatasi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pencemaran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disuatu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wilayah,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bioteknologi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menawarkan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limbah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bioremediasi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Mengurangi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pencemaran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juga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en-US" sz="2400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pencermaran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ioteknologi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pun juga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dipakai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menemukan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hasilkan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contohnya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bioetanol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biogas,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biodiesel.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309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1531</TotalTime>
  <Words>364</Words>
  <Application>Microsoft Office PowerPoint</Application>
  <PresentationFormat>On-screen Show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inherit</vt:lpstr>
      <vt:lpstr>Trebuchet MS</vt:lpstr>
      <vt:lpstr>Wingdings 3</vt:lpstr>
      <vt:lpstr>Facet</vt:lpstr>
      <vt:lpstr>PowerPoint Presentation</vt:lpstr>
      <vt:lpstr>PowerPoint Presentation</vt:lpstr>
      <vt:lpstr>Manfaat Bioteknologi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94</cp:revision>
  <dcterms:created xsi:type="dcterms:W3CDTF">2012-02-20T08:11:19Z</dcterms:created>
  <dcterms:modified xsi:type="dcterms:W3CDTF">2021-03-25T04:54:09Z</dcterms:modified>
</cp:coreProperties>
</file>