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1"/>
  </p:notesMasterIdLst>
  <p:sldIdLst>
    <p:sldId id="306" r:id="rId2"/>
    <p:sldId id="312" r:id="rId3"/>
    <p:sldId id="314" r:id="rId4"/>
    <p:sldId id="319" r:id="rId5"/>
    <p:sldId id="315" r:id="rId6"/>
    <p:sldId id="320" r:id="rId7"/>
    <p:sldId id="316" r:id="rId8"/>
    <p:sldId id="317" r:id="rId9"/>
    <p:sldId id="31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FE4C6-84A0-4805-88EB-2920CB90BAAC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0CB94-37DF-4D7D-9445-55F315700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7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CB94-37DF-4D7D-9445-55F315700F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6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619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1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7727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59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96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5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8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9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5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FEB3-F87B-4F1B-966A-62DA4D6456F9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E46A2A46-BC47-4E77-82B0-95F4A1594A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733184" y="0"/>
            <a:ext cx="410816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488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11709"/>
          <a:stretch>
            <a:fillRect/>
          </a:stretch>
        </p:blipFill>
        <p:spPr bwMode="auto">
          <a:xfrm>
            <a:off x="7420202" y="4710752"/>
            <a:ext cx="1723798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2253" y="3880093"/>
            <a:ext cx="3415339" cy="300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3859774"/>
            <a:ext cx="3997452" cy="2922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reeform 15"/>
          <p:cNvSpPr/>
          <p:nvPr/>
        </p:nvSpPr>
        <p:spPr>
          <a:xfrm rot="16200000" flipH="1" flipV="1">
            <a:off x="5820936" y="2310225"/>
            <a:ext cx="5664820" cy="981307"/>
          </a:xfrm>
          <a:custGeom>
            <a:avLst/>
            <a:gdLst>
              <a:gd name="connsiteX0" fmla="*/ 0 w 5664820"/>
              <a:gd name="connsiteY0" fmla="*/ 0 h 981307"/>
              <a:gd name="connsiteX1" fmla="*/ 5664820 w 5664820"/>
              <a:gd name="connsiteY1" fmla="*/ 0 h 981307"/>
              <a:gd name="connsiteX2" fmla="*/ 22303 w 5664820"/>
              <a:gd name="connsiteY2" fmla="*/ 981307 h 981307"/>
              <a:gd name="connsiteX3" fmla="*/ 0 w 5664820"/>
              <a:gd name="connsiteY3" fmla="*/ 0 h 98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820" h="981307">
                <a:moveTo>
                  <a:pt x="0" y="0"/>
                </a:moveTo>
                <a:lnTo>
                  <a:pt x="5664820" y="0"/>
                </a:lnTo>
                <a:lnTo>
                  <a:pt x="22303" y="9813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6"/>
          <p:cNvGrpSpPr/>
          <p:nvPr/>
        </p:nvGrpSpPr>
        <p:grpSpPr>
          <a:xfrm>
            <a:off x="-19035" y="9144"/>
            <a:ext cx="9182069" cy="6873767"/>
            <a:chOff x="-22303" y="-1"/>
            <a:chExt cx="9182069" cy="6873767"/>
          </a:xfrm>
        </p:grpSpPr>
        <p:sp>
          <p:nvSpPr>
            <p:cNvPr id="2" name="Freeform 1"/>
            <p:cNvSpPr/>
            <p:nvPr/>
          </p:nvSpPr>
          <p:spPr>
            <a:xfrm>
              <a:off x="-22303" y="-1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 flipH="1" flipV="1">
              <a:off x="3494946" y="5872350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reeform 5"/>
            <p:cNvSpPr/>
            <p:nvPr/>
          </p:nvSpPr>
          <p:spPr>
            <a:xfrm rot="16200000">
              <a:off x="-2344386" y="3550702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33601" y="90593"/>
            <a:ext cx="2514600" cy="8683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BAB 5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 rot="24735">
            <a:off x="158775" y="721387"/>
            <a:ext cx="8753135" cy="19453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en-US" sz="4000" b="1" dirty="0"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4000" b="1" dirty="0">
                <a:cs typeface="Aharoni" pitchFamily="2" charset="-79"/>
              </a:rPr>
              <a:t>BIOTEKNOLOGI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4000" b="1" dirty="0">
                <a:cs typeface="Aharoni" pitchFamily="2" charset="-79"/>
              </a:rPr>
              <a:t>(</a:t>
            </a:r>
            <a:r>
              <a:rPr lang="en-US" sz="4000" b="1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Pemanfaatan</a:t>
            </a:r>
            <a:r>
              <a:rPr lang="en-US" sz="4000" b="1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4000" b="1" dirty="0" err="1"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US" sz="4000" b="1" dirty="0" err="1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ioteknologi</a:t>
            </a:r>
            <a:r>
              <a:rPr lang="en-US" sz="4000" b="1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)</a:t>
            </a:r>
          </a:p>
          <a:p>
            <a:pPr lvl="0" algn="ctr">
              <a:spcBef>
                <a:spcPct val="0"/>
              </a:spcBef>
              <a:defRPr/>
            </a:pP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18080"/>
            <a:ext cx="8229600" cy="772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0B0D0-E82D-427B-841B-073DDA534E5C}"/>
              </a:ext>
            </a:extLst>
          </p:cNvPr>
          <p:cNvSpPr txBox="1"/>
          <p:nvPr/>
        </p:nvSpPr>
        <p:spPr>
          <a:xfrm>
            <a:off x="381000" y="685800"/>
            <a:ext cx="8153400" cy="1860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KOMPETENSI DASAR 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Siswa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mampu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menjelaskan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manfaat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32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32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kehidupan</a:t>
            </a:r>
            <a:r>
              <a:rPr lang="en-US" sz="32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manusia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7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374BB-95DE-4B7B-837F-734FBEF6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81000"/>
            <a:ext cx="8305801" cy="762000"/>
          </a:xfrm>
        </p:spPr>
        <p:txBody>
          <a:bodyPr>
            <a:normAutofit fontScale="90000"/>
          </a:bodyPr>
          <a:lstStyle/>
          <a:p>
            <a:r>
              <a:rPr lang="en-US" sz="40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US" sz="40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Bioteknologi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50E64-01AF-4DEC-872E-6E8FE5420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8" y="1219200"/>
            <a:ext cx="8305801" cy="541020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Pertanian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3200" dirty="0" err="1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erakit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segala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macam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bibit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varietas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unggul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3200" dirty="0" err="1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ngatasi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pembibitan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ialah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bibit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414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AF966-4DEA-4850-9D12-BB38BCFD6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81999" cy="6248400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Mengatasi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keterbatasan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lahan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contohnya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ialah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varietas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genjah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lahan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memanen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kali di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Dipakai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guna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mengendalikan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hama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Dipakai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upaya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memperbaiki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pengolahan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288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24C8A-987F-416A-B78F-D207B326B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81999" cy="61722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permentasi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Lactobacillus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Bullgaricus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Streptococcus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thermophillus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renin,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protein di susu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menggumpal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juga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susu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cairan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padatan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Keju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Lactobacillus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bullgaricus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Streptococcus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thermophillus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mengubah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laktosa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susu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asam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laktat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Yogurt.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47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8563E-A413-430A-8A05-7728169A3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304800"/>
            <a:ext cx="8153401" cy="601980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Kecap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salah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Bioteknologi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kacang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kedelai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fermentasi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yakni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tambahan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jamur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Aspergillus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wentii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salah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bioteknologi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fermentasi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kedelai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yakni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tambahan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jamur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Rhizopus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Oligosparus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Rhizopus </a:t>
            </a:r>
            <a:r>
              <a:rPr lang="en-US" sz="2800" dirty="0" err="1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ryzae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dibiji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kedelai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9773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655C8-2822-4A98-B8DC-F15532874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533400"/>
            <a:ext cx="8001001" cy="5507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mengidentifikasi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korban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kecelakaan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identifikasi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fisiknya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Memastikan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kekerabatan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Mengetahui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identitas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pelaku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kejahatan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97204-34A6-41ED-AC50-71F5E8D3B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609599"/>
            <a:ext cx="8153402" cy="5181601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Kesehatan/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Kedokteran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Penemuan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hormon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insulin.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Transplantasi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organ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Penemuan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antibiotik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penicillin.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Penemuan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beraneka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macam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vaksin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transfer gen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3188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2AE49-6AE2-4BCF-8347-5027E7809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599" cy="60198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Mengatasi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pencemaran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disuatu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daerah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wilayah,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prinsip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bioteknologi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menawarkan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segala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macam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limbah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yakni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bioremediasi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Mengurangi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pencemaran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juga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mencegah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en-US" sz="2400" dirty="0" err="1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pencermaran</a:t>
            </a: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ioteknologi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pun juga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dipakai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menemukan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contohnya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ialah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bioetanol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biogas,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biodiesel.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309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1531</TotalTime>
  <Words>364</Words>
  <Application>Microsoft Office PowerPoint</Application>
  <PresentationFormat>On-screen Show (4:3)</PresentationFormat>
  <Paragraphs>32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Georgia</vt:lpstr>
      <vt:lpstr>inherit</vt:lpstr>
      <vt:lpstr>Trebuchet MS</vt:lpstr>
      <vt:lpstr>Wingdings 3</vt:lpstr>
      <vt:lpstr>Facet</vt:lpstr>
      <vt:lpstr>PowerPoint Presentation</vt:lpstr>
      <vt:lpstr>PowerPoint Presentation</vt:lpstr>
      <vt:lpstr>Manfaat Bioteknologi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Bambang</dc:creator>
  <cp:lastModifiedBy>SMA CERDAS BANGSA</cp:lastModifiedBy>
  <cp:revision>94</cp:revision>
  <dcterms:created xsi:type="dcterms:W3CDTF">2012-02-20T08:11:19Z</dcterms:created>
  <dcterms:modified xsi:type="dcterms:W3CDTF">2021-03-25T04:54:09Z</dcterms:modified>
</cp:coreProperties>
</file>