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9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1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2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4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264F-8D06-4696-B64C-DFD9A224262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C879-1EF2-4688-876F-64996472D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KHAIRIZAR SAPWAN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2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t="31151" r="41881" b="18939"/>
          <a:stretch/>
        </p:blipFill>
        <p:spPr bwMode="auto">
          <a:xfrm>
            <a:off x="-7258" y="0"/>
            <a:ext cx="9151257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93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31349" r="41881" b="18182"/>
          <a:stretch/>
        </p:blipFill>
        <p:spPr bwMode="auto">
          <a:xfrm>
            <a:off x="0" y="14514"/>
            <a:ext cx="9144000" cy="684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4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t="30493" r="41770" b="180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4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t="41477" r="42327" b="33532"/>
          <a:stretch/>
        </p:blipFill>
        <p:spPr bwMode="auto">
          <a:xfrm>
            <a:off x="0" y="15240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79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t="30953" r="41769" b="18560"/>
          <a:stretch/>
        </p:blipFill>
        <p:spPr bwMode="auto">
          <a:xfrm>
            <a:off x="7256" y="0"/>
            <a:ext cx="91367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49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31548" r="41769" b="18750"/>
          <a:stretch/>
        </p:blipFill>
        <p:spPr bwMode="auto">
          <a:xfrm>
            <a:off x="-21772" y="0"/>
            <a:ext cx="9165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9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39881" r="41881" b="31818"/>
          <a:stretch/>
        </p:blipFill>
        <p:spPr bwMode="auto">
          <a:xfrm>
            <a:off x="381000" y="1600200"/>
            <a:ext cx="838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7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 t="30872" r="41769" b="18650"/>
          <a:stretch/>
        </p:blipFill>
        <p:spPr bwMode="auto">
          <a:xfrm>
            <a:off x="-18144" y="21771"/>
            <a:ext cx="9162143" cy="683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41072" r="41944" b="33234"/>
          <a:stretch/>
        </p:blipFill>
        <p:spPr bwMode="auto">
          <a:xfrm>
            <a:off x="0" y="16002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40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30682" r="41435" b="13492"/>
          <a:stretch/>
        </p:blipFill>
        <p:spPr bwMode="auto">
          <a:xfrm>
            <a:off x="0" y="29029"/>
            <a:ext cx="9144000" cy="698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28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30682" r="41770" b="190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1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30952" r="41546" b="183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70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42996" r="65667" b="19129"/>
          <a:stretch/>
        </p:blipFill>
        <p:spPr bwMode="auto">
          <a:xfrm>
            <a:off x="533400" y="13854"/>
            <a:ext cx="80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9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39087" r="42105" b="25000"/>
          <a:stretch/>
        </p:blipFill>
        <p:spPr bwMode="auto">
          <a:xfrm>
            <a:off x="0" y="0"/>
            <a:ext cx="9067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3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KHAIRIZAR SAPWAN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KHAIRIZAR SAPWAN</dc:title>
  <dc:creator>ismail - [2010]</dc:creator>
  <cp:lastModifiedBy>ismail - [2010]</cp:lastModifiedBy>
  <cp:revision>3</cp:revision>
  <dcterms:created xsi:type="dcterms:W3CDTF">2021-02-07T07:23:07Z</dcterms:created>
  <dcterms:modified xsi:type="dcterms:W3CDTF">2021-02-07T07:46:37Z</dcterms:modified>
</cp:coreProperties>
</file>