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9"/>
  </p:notesMasterIdLst>
  <p:handoutMasterIdLst>
    <p:handoutMasterId r:id="rId10"/>
  </p:handoutMasterIdLst>
  <p:sldIdLst>
    <p:sldId id="256" r:id="rId2"/>
    <p:sldId id="264" r:id="rId3"/>
    <p:sldId id="257" r:id="rId4"/>
    <p:sldId id="259" r:id="rId5"/>
    <p:sldId id="260" r:id="rId6"/>
    <p:sldId id="261"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2" d="100"/>
          <a:sy n="82" d="100"/>
        </p:scale>
        <p:origin x="-906"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A99D1D-1DDB-4874-8038-6E3C28E5B6CF}" type="datetimeFigureOut">
              <a:rPr lang="en-US" smtClean="0"/>
              <a:pPr/>
              <a:t>7/21/2020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politeknik negeri balikpapan </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07A4D0-0B02-4AFE-94CB-9EC6139A370D}" type="slidenum">
              <a:rPr lang="en-US" smtClean="0"/>
              <a:pPr/>
              <a:t>‹#›</a:t>
            </a:fld>
            <a:endParaRPr lang="en-US"/>
          </a:p>
        </p:txBody>
      </p:sp>
    </p:spTree>
    <p:extLst>
      <p:ext uri="{BB962C8B-B14F-4D97-AF65-F5344CB8AC3E}">
        <p14:creationId xmlns:p14="http://schemas.microsoft.com/office/powerpoint/2010/main" val="42225295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606C34-2A15-495C-8E7D-82FE10A5DA7E}" type="datetimeFigureOut">
              <a:rPr lang="en-US" smtClean="0"/>
              <a:pPr/>
              <a:t>7/21/2020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politeknik negeri balikpapan </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23218-D36C-450F-83EC-1C4C8B11C915}" type="slidenum">
              <a:rPr lang="en-US" smtClean="0"/>
              <a:pPr/>
              <a:t>‹#›</a:t>
            </a:fld>
            <a:endParaRPr lang="en-US"/>
          </a:p>
        </p:txBody>
      </p:sp>
    </p:spTree>
    <p:extLst>
      <p:ext uri="{BB962C8B-B14F-4D97-AF65-F5344CB8AC3E}">
        <p14:creationId xmlns:p14="http://schemas.microsoft.com/office/powerpoint/2010/main" val="194935099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597C5597-9334-4B10-AF62-A9E307F8B881}" type="datetime1">
              <a:rPr lang="en-US" smtClean="0"/>
              <a:pPr/>
              <a:t>7/21/2020</a:t>
            </a:fld>
            <a:endParaRPr lang="en-US"/>
          </a:p>
        </p:txBody>
      </p:sp>
      <p:sp>
        <p:nvSpPr>
          <p:cNvPr id="5" name="Footer Placeholder 4"/>
          <p:cNvSpPr>
            <a:spLocks noGrp="1"/>
          </p:cNvSpPr>
          <p:nvPr>
            <p:ph type="ftr" sz="quarter" idx="11"/>
          </p:nvPr>
        </p:nvSpPr>
        <p:spPr bwMode="white"/>
        <p:txBody>
          <a:bodyPr/>
          <a:lstStyle/>
          <a:p>
            <a:r>
              <a:rPr lang="en-US" smtClean="0"/>
              <a:t>POLITEKNIK NEGERI BALIKPAPAN 2014</a:t>
            </a:r>
            <a:endParaRPr lang="en-US"/>
          </a:p>
        </p:txBody>
      </p:sp>
      <p:sp>
        <p:nvSpPr>
          <p:cNvPr id="6" name="Slide Number Placeholder 5"/>
          <p:cNvSpPr>
            <a:spLocks noGrp="1"/>
          </p:cNvSpPr>
          <p:nvPr>
            <p:ph type="sldNum" sz="quarter" idx="12"/>
          </p:nvPr>
        </p:nvSpPr>
        <p:spPr/>
        <p:txBody>
          <a:bodyPr/>
          <a:lstStyle/>
          <a:p>
            <a:fld id="{A340DBC2-C141-46CB-B989-C7CC589B39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883F1-A32E-40A8-AADE-05517C9E80AB}" type="datetime1">
              <a:rPr lang="en-US" smtClean="0"/>
              <a:pPr/>
              <a:t>7/21/2020</a:t>
            </a:fld>
            <a:endParaRPr lang="en-US"/>
          </a:p>
        </p:txBody>
      </p:sp>
      <p:sp>
        <p:nvSpPr>
          <p:cNvPr id="5" name="Footer Placeholder 4"/>
          <p:cNvSpPr>
            <a:spLocks noGrp="1"/>
          </p:cNvSpPr>
          <p:nvPr>
            <p:ph type="ftr" sz="quarter" idx="11"/>
          </p:nvPr>
        </p:nvSpPr>
        <p:spPr/>
        <p:txBody>
          <a:bodyPr/>
          <a:lstStyle/>
          <a:p>
            <a:r>
              <a:rPr lang="en-US" smtClean="0"/>
              <a:t>POLITEKNIK NEGERI BALIKPAPAN 2014</a:t>
            </a:r>
            <a:endParaRPr lang="en-US"/>
          </a:p>
        </p:txBody>
      </p:sp>
      <p:sp>
        <p:nvSpPr>
          <p:cNvPr id="6" name="Slide Number Placeholder 5"/>
          <p:cNvSpPr>
            <a:spLocks noGrp="1"/>
          </p:cNvSpPr>
          <p:nvPr>
            <p:ph type="sldNum" sz="quarter" idx="12"/>
          </p:nvPr>
        </p:nvSpPr>
        <p:spPr/>
        <p:txBody>
          <a:bodyPr/>
          <a:lstStyle/>
          <a:p>
            <a:fld id="{A340DBC2-C141-46CB-B989-C7CC589B39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3D4FAD-5E66-4F62-B623-C8497E401C40}" type="datetime1">
              <a:rPr lang="en-US" smtClean="0"/>
              <a:pPr/>
              <a:t>7/21/2020</a:t>
            </a:fld>
            <a:endParaRPr lang="en-US"/>
          </a:p>
        </p:txBody>
      </p:sp>
      <p:sp>
        <p:nvSpPr>
          <p:cNvPr id="5" name="Footer Placeholder 4"/>
          <p:cNvSpPr>
            <a:spLocks noGrp="1"/>
          </p:cNvSpPr>
          <p:nvPr>
            <p:ph type="ftr" sz="quarter" idx="11"/>
          </p:nvPr>
        </p:nvSpPr>
        <p:spPr/>
        <p:txBody>
          <a:bodyPr/>
          <a:lstStyle/>
          <a:p>
            <a:r>
              <a:rPr lang="en-US" smtClean="0"/>
              <a:t>POLITEKNIK NEGERI BALIKPAPAN 2014</a:t>
            </a:r>
            <a:endParaRPr lang="en-US"/>
          </a:p>
        </p:txBody>
      </p:sp>
      <p:sp>
        <p:nvSpPr>
          <p:cNvPr id="6" name="Slide Number Placeholder 5"/>
          <p:cNvSpPr>
            <a:spLocks noGrp="1"/>
          </p:cNvSpPr>
          <p:nvPr>
            <p:ph type="sldNum" sz="quarter" idx="12"/>
          </p:nvPr>
        </p:nvSpPr>
        <p:spPr/>
        <p:txBody>
          <a:bodyPr/>
          <a:lstStyle/>
          <a:p>
            <a:fld id="{A340DBC2-C141-46CB-B989-C7CC589B39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B1E6D3-69FA-4FC9-B9BA-E94353992563}" type="datetime1">
              <a:rPr lang="en-US" smtClean="0"/>
              <a:pPr/>
              <a:t>7/21/2020</a:t>
            </a:fld>
            <a:endParaRPr lang="en-US"/>
          </a:p>
        </p:txBody>
      </p:sp>
      <p:sp>
        <p:nvSpPr>
          <p:cNvPr id="5" name="Footer Placeholder 4"/>
          <p:cNvSpPr>
            <a:spLocks noGrp="1"/>
          </p:cNvSpPr>
          <p:nvPr>
            <p:ph type="ftr" sz="quarter" idx="11"/>
          </p:nvPr>
        </p:nvSpPr>
        <p:spPr/>
        <p:txBody>
          <a:bodyPr/>
          <a:lstStyle/>
          <a:p>
            <a:r>
              <a:rPr lang="en-US" smtClean="0"/>
              <a:t>POLITEKNIK NEGERI BALIKPAPAN 2014</a:t>
            </a:r>
            <a:endParaRPr lang="en-US"/>
          </a:p>
        </p:txBody>
      </p:sp>
      <p:sp>
        <p:nvSpPr>
          <p:cNvPr id="6" name="Slide Number Placeholder 5"/>
          <p:cNvSpPr>
            <a:spLocks noGrp="1"/>
          </p:cNvSpPr>
          <p:nvPr>
            <p:ph type="sldNum" sz="quarter" idx="12"/>
          </p:nvPr>
        </p:nvSpPr>
        <p:spPr/>
        <p:txBody>
          <a:bodyPr/>
          <a:lstStyle/>
          <a:p>
            <a:fld id="{A340DBC2-C141-46CB-B989-C7CC589B39D9}"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60B22C-8E46-4880-B04F-CED80BD4BC2C}" type="datetime1">
              <a:rPr lang="en-US" smtClean="0"/>
              <a:pPr/>
              <a:t>7/21/2020</a:t>
            </a:fld>
            <a:endParaRPr lang="en-US"/>
          </a:p>
        </p:txBody>
      </p:sp>
      <p:sp>
        <p:nvSpPr>
          <p:cNvPr id="5" name="Footer Placeholder 4"/>
          <p:cNvSpPr>
            <a:spLocks noGrp="1"/>
          </p:cNvSpPr>
          <p:nvPr>
            <p:ph type="ftr" sz="quarter" idx="11"/>
          </p:nvPr>
        </p:nvSpPr>
        <p:spPr/>
        <p:txBody>
          <a:bodyPr/>
          <a:lstStyle/>
          <a:p>
            <a:r>
              <a:rPr lang="en-US" smtClean="0"/>
              <a:t>POLITEKNIK NEGERI BALIKPAPAN 2014</a:t>
            </a:r>
            <a:endParaRPr lang="en-US"/>
          </a:p>
        </p:txBody>
      </p:sp>
      <p:sp>
        <p:nvSpPr>
          <p:cNvPr id="6" name="Slide Number Placeholder 5"/>
          <p:cNvSpPr>
            <a:spLocks noGrp="1"/>
          </p:cNvSpPr>
          <p:nvPr>
            <p:ph type="sldNum" sz="quarter" idx="12"/>
          </p:nvPr>
        </p:nvSpPr>
        <p:spPr/>
        <p:txBody>
          <a:bodyPr/>
          <a:lstStyle/>
          <a:p>
            <a:fld id="{A340DBC2-C141-46CB-B989-C7CC589B39D9}"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0B4BB83-6667-4244-8B84-E8430E7C804B}" type="datetime1">
              <a:rPr lang="en-US" smtClean="0"/>
              <a:pPr/>
              <a:t>7/21/2020</a:t>
            </a:fld>
            <a:endParaRPr lang="en-US"/>
          </a:p>
        </p:txBody>
      </p:sp>
      <p:sp>
        <p:nvSpPr>
          <p:cNvPr id="6" name="Footer Placeholder 5"/>
          <p:cNvSpPr>
            <a:spLocks noGrp="1"/>
          </p:cNvSpPr>
          <p:nvPr>
            <p:ph type="ftr" sz="quarter" idx="11"/>
          </p:nvPr>
        </p:nvSpPr>
        <p:spPr/>
        <p:txBody>
          <a:bodyPr/>
          <a:lstStyle/>
          <a:p>
            <a:r>
              <a:rPr lang="en-US" smtClean="0"/>
              <a:t>POLITEKNIK NEGERI BALIKPAPAN 2014</a:t>
            </a:r>
            <a:endParaRPr lang="en-US"/>
          </a:p>
        </p:txBody>
      </p:sp>
      <p:sp>
        <p:nvSpPr>
          <p:cNvPr id="7" name="Slide Number Placeholder 6"/>
          <p:cNvSpPr>
            <a:spLocks noGrp="1"/>
          </p:cNvSpPr>
          <p:nvPr>
            <p:ph type="sldNum" sz="quarter" idx="12"/>
          </p:nvPr>
        </p:nvSpPr>
        <p:spPr/>
        <p:txBody>
          <a:bodyPr/>
          <a:lstStyle/>
          <a:p>
            <a:fld id="{A340DBC2-C141-46CB-B989-C7CC589B39D9}"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DA82C08-75DB-4346-B1AA-9322BC154AA8}" type="datetime1">
              <a:rPr lang="en-US" smtClean="0"/>
              <a:pPr/>
              <a:t>7/21/2020</a:t>
            </a:fld>
            <a:endParaRPr lang="en-US"/>
          </a:p>
        </p:txBody>
      </p:sp>
      <p:sp>
        <p:nvSpPr>
          <p:cNvPr id="8" name="Footer Placeholder 7"/>
          <p:cNvSpPr>
            <a:spLocks noGrp="1"/>
          </p:cNvSpPr>
          <p:nvPr>
            <p:ph type="ftr" sz="quarter" idx="11"/>
          </p:nvPr>
        </p:nvSpPr>
        <p:spPr/>
        <p:txBody>
          <a:bodyPr/>
          <a:lstStyle/>
          <a:p>
            <a:r>
              <a:rPr lang="en-US" smtClean="0"/>
              <a:t>POLITEKNIK NEGERI BALIKPAPAN 2014</a:t>
            </a:r>
            <a:endParaRPr lang="en-US"/>
          </a:p>
        </p:txBody>
      </p:sp>
      <p:sp>
        <p:nvSpPr>
          <p:cNvPr id="9" name="Slide Number Placeholder 8"/>
          <p:cNvSpPr>
            <a:spLocks noGrp="1"/>
          </p:cNvSpPr>
          <p:nvPr>
            <p:ph type="sldNum" sz="quarter" idx="12"/>
          </p:nvPr>
        </p:nvSpPr>
        <p:spPr/>
        <p:txBody>
          <a:bodyPr/>
          <a:lstStyle/>
          <a:p>
            <a:fld id="{A340DBC2-C141-46CB-B989-C7CC589B39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5EF872-259D-4BA4-8539-3A67976C2D22}" type="datetime1">
              <a:rPr lang="en-US" smtClean="0"/>
              <a:pPr/>
              <a:t>7/21/2020</a:t>
            </a:fld>
            <a:endParaRPr lang="en-US"/>
          </a:p>
        </p:txBody>
      </p:sp>
      <p:sp>
        <p:nvSpPr>
          <p:cNvPr id="4" name="Footer Placeholder 3"/>
          <p:cNvSpPr>
            <a:spLocks noGrp="1"/>
          </p:cNvSpPr>
          <p:nvPr>
            <p:ph type="ftr" sz="quarter" idx="11"/>
          </p:nvPr>
        </p:nvSpPr>
        <p:spPr/>
        <p:txBody>
          <a:bodyPr/>
          <a:lstStyle/>
          <a:p>
            <a:r>
              <a:rPr lang="en-US" smtClean="0"/>
              <a:t>POLITEKNIK NEGERI BALIKPAPAN 2014</a:t>
            </a:r>
            <a:endParaRPr lang="en-US"/>
          </a:p>
        </p:txBody>
      </p:sp>
      <p:sp>
        <p:nvSpPr>
          <p:cNvPr id="5" name="Slide Number Placeholder 4"/>
          <p:cNvSpPr>
            <a:spLocks noGrp="1"/>
          </p:cNvSpPr>
          <p:nvPr>
            <p:ph type="sldNum" sz="quarter" idx="12"/>
          </p:nvPr>
        </p:nvSpPr>
        <p:spPr/>
        <p:txBody>
          <a:bodyPr/>
          <a:lstStyle/>
          <a:p>
            <a:fld id="{A340DBC2-C141-46CB-B989-C7CC589B39D9}"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A1C147F-7F8C-46B7-A8E5-93D30A9EDF94}" type="datetime1">
              <a:rPr lang="en-US" smtClean="0"/>
              <a:pPr/>
              <a:t>7/21/2020</a:t>
            </a:fld>
            <a:endParaRPr lang="en-US"/>
          </a:p>
        </p:txBody>
      </p:sp>
      <p:sp>
        <p:nvSpPr>
          <p:cNvPr id="6" name="Footer Placeholder 5"/>
          <p:cNvSpPr>
            <a:spLocks noGrp="1"/>
          </p:cNvSpPr>
          <p:nvPr>
            <p:ph type="ftr" sz="quarter" idx="11"/>
          </p:nvPr>
        </p:nvSpPr>
        <p:spPr/>
        <p:txBody>
          <a:bodyPr/>
          <a:lstStyle/>
          <a:p>
            <a:r>
              <a:rPr lang="en-US" smtClean="0"/>
              <a:t>POLITEKNIK NEGERI BALIKPAPAN 2014</a:t>
            </a:r>
            <a:endParaRPr lang="en-US"/>
          </a:p>
        </p:txBody>
      </p:sp>
      <p:sp>
        <p:nvSpPr>
          <p:cNvPr id="7" name="Slide Number Placeholder 6"/>
          <p:cNvSpPr>
            <a:spLocks noGrp="1"/>
          </p:cNvSpPr>
          <p:nvPr>
            <p:ph type="sldNum" sz="quarter" idx="12"/>
          </p:nvPr>
        </p:nvSpPr>
        <p:spPr/>
        <p:txBody>
          <a:bodyPr/>
          <a:lstStyle/>
          <a:p>
            <a:fld id="{A340DBC2-C141-46CB-B989-C7CC589B39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AA24E-95D8-4CD9-80A7-A883325D587D}" type="datetime1">
              <a:rPr lang="en-US" smtClean="0"/>
              <a:pPr/>
              <a:t>7/21/2020</a:t>
            </a:fld>
            <a:endParaRPr lang="en-US"/>
          </a:p>
        </p:txBody>
      </p:sp>
      <p:sp>
        <p:nvSpPr>
          <p:cNvPr id="6" name="Footer Placeholder 5"/>
          <p:cNvSpPr>
            <a:spLocks noGrp="1"/>
          </p:cNvSpPr>
          <p:nvPr>
            <p:ph type="ftr" sz="quarter" idx="11"/>
          </p:nvPr>
        </p:nvSpPr>
        <p:spPr/>
        <p:txBody>
          <a:bodyPr/>
          <a:lstStyle/>
          <a:p>
            <a:r>
              <a:rPr lang="en-US" smtClean="0"/>
              <a:t>POLITEKNIK NEGERI BALIKPAPAN 2014</a:t>
            </a:r>
            <a:endParaRPr lang="en-US"/>
          </a:p>
        </p:txBody>
      </p:sp>
      <p:sp>
        <p:nvSpPr>
          <p:cNvPr id="7" name="Slide Number Placeholder 6"/>
          <p:cNvSpPr>
            <a:spLocks noGrp="1"/>
          </p:cNvSpPr>
          <p:nvPr>
            <p:ph type="sldNum" sz="quarter" idx="12"/>
          </p:nvPr>
        </p:nvSpPr>
        <p:spPr/>
        <p:txBody>
          <a:bodyPr/>
          <a:lstStyle/>
          <a:p>
            <a:fld id="{A340DBC2-C141-46CB-B989-C7CC589B39D9}"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D4200-8E28-42F3-B2BF-F0C0739624BD}" type="datetime1">
              <a:rPr lang="en-US" smtClean="0"/>
              <a:pPr/>
              <a:t>7/21/2020</a:t>
            </a:fld>
            <a:endParaRPr lang="en-US"/>
          </a:p>
        </p:txBody>
      </p:sp>
      <p:sp>
        <p:nvSpPr>
          <p:cNvPr id="6" name="Footer Placeholder 5"/>
          <p:cNvSpPr>
            <a:spLocks noGrp="1"/>
          </p:cNvSpPr>
          <p:nvPr>
            <p:ph type="ftr" sz="quarter" idx="11"/>
          </p:nvPr>
        </p:nvSpPr>
        <p:spPr/>
        <p:txBody>
          <a:bodyPr/>
          <a:lstStyle/>
          <a:p>
            <a:r>
              <a:rPr lang="en-US" smtClean="0"/>
              <a:t>POLITEKNIK NEGERI BALIKPAPAN 2014</a:t>
            </a:r>
            <a:endParaRPr lang="en-US"/>
          </a:p>
        </p:txBody>
      </p:sp>
      <p:sp>
        <p:nvSpPr>
          <p:cNvPr id="7" name="Slide Number Placeholder 6"/>
          <p:cNvSpPr>
            <a:spLocks noGrp="1"/>
          </p:cNvSpPr>
          <p:nvPr>
            <p:ph type="sldNum" sz="quarter" idx="12"/>
          </p:nvPr>
        </p:nvSpPr>
        <p:spPr/>
        <p:txBody>
          <a:bodyPr/>
          <a:lstStyle/>
          <a:p>
            <a:fld id="{A340DBC2-C141-46CB-B989-C7CC589B39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F20E2B6-E23B-4CCB-ABAD-43D698E3D4BA}" type="datetime1">
              <a:rPr lang="en-US" smtClean="0"/>
              <a:pPr/>
              <a:t>7/21/2020</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r>
              <a:rPr lang="en-US" smtClean="0"/>
              <a:t>POLITEKNIK NEGERI BALIKPAPAN 2014</a:t>
            </a:r>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340DBC2-C141-46CB-B989-C7CC589B39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3.bp.blogspot.com/-NvgQMp9wrRo/UlunFCTBjXI/AAAAAAAADvA/Mkq3luWxRlw/s1600/trisakti+-+cepatlambat.jpg" TargetMode="External"/><Relationship Id="rId7"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343400"/>
            <a:ext cx="6400800" cy="640080"/>
          </a:xfrm>
        </p:spPr>
        <p:style>
          <a:lnRef idx="0">
            <a:schemeClr val="accent1"/>
          </a:lnRef>
          <a:fillRef idx="3">
            <a:schemeClr val="accent1"/>
          </a:fillRef>
          <a:effectRef idx="3">
            <a:schemeClr val="accent1"/>
          </a:effectRef>
          <a:fontRef idx="minor">
            <a:schemeClr val="lt1"/>
          </a:fontRef>
        </p:style>
        <p:txBody>
          <a:bodyPr/>
          <a:lstStyle/>
          <a:p>
            <a:r>
              <a:rPr lang="id-ID" b="1" dirty="0" smtClean="0">
                <a:solidFill>
                  <a:srgbClr val="002060"/>
                </a:solidFill>
                <a:latin typeface="Forte" pitchFamily="66" charset="0"/>
              </a:rPr>
              <a:t>PELANGGARAN HAM</a:t>
            </a:r>
            <a:endParaRPr lang="en-US" b="1" dirty="0">
              <a:solidFill>
                <a:srgbClr val="002060"/>
              </a:solidFill>
              <a:latin typeface="Forte" pitchFamily="66" charset="0"/>
            </a:endParaRPr>
          </a:p>
        </p:txBody>
      </p:sp>
      <p:pic>
        <p:nvPicPr>
          <p:cNvPr id="1026" name="Picture 2" descr="E:\PKN ppt pelanggaran HAM\National_emblem_of_Indonesia_Garuda_Pancasila.svg.png"/>
          <p:cNvPicPr>
            <a:picLocks noChangeAspect="1" noChangeArrowheads="1"/>
          </p:cNvPicPr>
          <p:nvPr/>
        </p:nvPicPr>
        <p:blipFill>
          <a:blip r:embed="rId3"/>
          <a:srcRect/>
          <a:stretch>
            <a:fillRect/>
          </a:stretch>
        </p:blipFill>
        <p:spPr bwMode="auto">
          <a:xfrm>
            <a:off x="4648200" y="1143000"/>
            <a:ext cx="2971800" cy="2691724"/>
          </a:xfrm>
          <a:prstGeom prst="rect">
            <a:avLst/>
          </a:prstGeom>
          <a:noFill/>
        </p:spPr>
      </p:pic>
      <p:pic>
        <p:nvPicPr>
          <p:cNvPr id="1029" name="Picture 5" descr="E:\PKN ppt pelanggaran HAM\timbangan.jpg"/>
          <p:cNvPicPr>
            <a:picLocks noChangeAspect="1" noChangeArrowheads="1"/>
          </p:cNvPicPr>
          <p:nvPr/>
        </p:nvPicPr>
        <p:blipFill>
          <a:blip r:embed="rId4"/>
          <a:srcRect/>
          <a:stretch>
            <a:fillRect/>
          </a:stretch>
        </p:blipFill>
        <p:spPr bwMode="auto">
          <a:xfrm>
            <a:off x="1295400" y="1143000"/>
            <a:ext cx="2607945" cy="2819400"/>
          </a:xfrm>
          <a:prstGeom prst="rect">
            <a:avLst/>
          </a:prstGeom>
          <a:noFill/>
        </p:spPr>
      </p:pic>
    </p:spTree>
  </p:cSld>
  <p:clrMapOvr>
    <a:masterClrMapping/>
  </p:clrMapOvr>
  <p:transition spd="slow">
    <p:circle/>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KN ppt pelanggaran HAM\human-rights1a-300x289.jpg"/>
          <p:cNvPicPr>
            <a:picLocks noGrp="1" noChangeAspect="1" noChangeArrowheads="1"/>
          </p:cNvPicPr>
          <p:nvPr>
            <p:ph sz="quarter" idx="13"/>
          </p:nvPr>
        </p:nvPicPr>
        <p:blipFill>
          <a:blip r:embed="rId3"/>
          <a:srcRect/>
          <a:stretch>
            <a:fillRect/>
          </a:stretch>
        </p:blipFill>
        <p:spPr bwMode="auto">
          <a:xfrm>
            <a:off x="529389" y="1066802"/>
            <a:ext cx="4732422" cy="44957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Down Ribbon 7"/>
          <p:cNvSpPr/>
          <p:nvPr/>
        </p:nvSpPr>
        <p:spPr>
          <a:xfrm>
            <a:off x="4953762" y="1104899"/>
            <a:ext cx="3503676" cy="670367"/>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CHAIRUS SH</a:t>
            </a:r>
            <a:endParaRPr 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push dir="u"/>
        <p:sndAc>
          <p:stSnd>
            <p:snd r:embed="rId2" name="chimes.wav"/>
          </p:stSnd>
        </p:sndAc>
      </p:transition>
    </mc:Choice>
    <mc:Fallback xmlns="">
      <p:transition spd="slow">
        <p:push dir="u"/>
        <p:sndAc>
          <p:stSnd>
            <p:snd r:embed="rId4"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609600"/>
          </a:xfrm>
        </p:spPr>
        <p:txBody>
          <a:bodyPr>
            <a:normAutofit/>
          </a:bodyPr>
          <a:lstStyle/>
          <a:p>
            <a:pPr algn="ctr"/>
            <a:r>
              <a:rPr lang="en-US" sz="3200" dirty="0" smtClean="0">
                <a:latin typeface="Bernard MT Condensed" pitchFamily="18" charset="0"/>
              </a:rPr>
              <a:t>PENGERTIAN HAM</a:t>
            </a:r>
            <a:endParaRPr lang="en-US" sz="3200" dirty="0">
              <a:latin typeface="Bernard MT Condensed" pitchFamily="18" charset="0"/>
            </a:endParaRPr>
          </a:p>
        </p:txBody>
      </p:sp>
      <p:sp>
        <p:nvSpPr>
          <p:cNvPr id="3" name="Content Placeholder 2"/>
          <p:cNvSpPr>
            <a:spLocks noGrp="1"/>
          </p:cNvSpPr>
          <p:nvPr>
            <p:ph idx="1"/>
          </p:nvPr>
        </p:nvSpPr>
        <p:spPr>
          <a:xfrm>
            <a:off x="914400" y="2133600"/>
            <a:ext cx="7391400" cy="3505200"/>
          </a:xfrm>
        </p:spPr>
        <p:txBody>
          <a:bodyPr>
            <a:noAutofit/>
          </a:bodyPr>
          <a:lstStyle/>
          <a:p>
            <a:pPr indent="0">
              <a:buNone/>
            </a:pPr>
            <a:r>
              <a:rPr lang="af-ZA" sz="1700" dirty="0" smtClean="0">
                <a:latin typeface="Times New Roman" pitchFamily="18" charset="0"/>
                <a:cs typeface="Times New Roman" pitchFamily="18" charset="0"/>
              </a:rPr>
              <a:t>Hak asasi manusia merupakan hak dasar yang dimiliki oleh setiap manusia sebagai anugerah Tuhan yang melekat pada setiap diri manusia sejak lahir (hak hidup, hak merdeka, dan hak memiliki).</a:t>
            </a:r>
            <a:r>
              <a:rPr lang="en-US" sz="1700" dirty="0" smtClean="0">
                <a:solidFill>
                  <a:srgbClr val="CCFFFF"/>
                </a:solidFill>
                <a:latin typeface="Times New Roman" pitchFamily="18" charset="0"/>
                <a:cs typeface="Times New Roman" pitchFamily="18" charset="0"/>
              </a:rPr>
              <a:t> </a:t>
            </a:r>
            <a:endParaRPr lang="id-ID" sz="1700" dirty="0" smtClean="0">
              <a:solidFill>
                <a:srgbClr val="CCFFFF"/>
              </a:solidFill>
              <a:latin typeface="Times New Roman" pitchFamily="18" charset="0"/>
              <a:cs typeface="Times New Roman" pitchFamily="18" charset="0"/>
            </a:endParaRPr>
          </a:p>
          <a:p>
            <a:pPr indent="0">
              <a:buNone/>
            </a:pPr>
            <a:r>
              <a:rPr lang="id-ID" sz="1700" dirty="0" smtClean="0">
                <a:latin typeface="Times New Roman" pitchFamily="18" charset="0"/>
                <a:cs typeface="Times New Roman" pitchFamily="18" charset="0"/>
              </a:rPr>
              <a:t>Hak merupakan unsur normatif yang melekat pada diri setiap manusia sejak manusia masih dalam kandungan sampai akhir kematiannya. Di dalamnya tidak jarang menimbulkan gesekan-gesekan antar individu dalam upaya pemenuhan HAM pada dirinya sendiri. Hal inilah yang kemudian bisa memunculkan pelanggaran HAM seorang individu terhadap individu lain,kelompok terhadap individu, ataupun sebaliknya.</a:t>
            </a:r>
            <a:endParaRPr lang="en-US" sz="1700" dirty="0" smtClean="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65" y="573024"/>
            <a:ext cx="1337235" cy="16367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9754" y="990600"/>
            <a:ext cx="926412" cy="12565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push dir="r"/>
        <p:sndAc>
          <p:stSnd>
            <p:snd r:embed="rId2" name="chimes.wav"/>
          </p:stSnd>
        </p:sndAc>
      </p:transition>
    </mc:Choice>
    <mc:Fallback xmlns="">
      <p:transition spd="slow">
        <p:push dir="r"/>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0"/>
            <a:ext cx="7010400" cy="3352800"/>
          </a:xfrm>
        </p:spPr>
        <p:txBody>
          <a:bodyPr>
            <a:noAutofit/>
          </a:bodyPr>
          <a:lstStyle/>
          <a:p>
            <a:r>
              <a:rPr lang="id-ID" dirty="0" smtClean="0">
                <a:latin typeface="Times New Roman" pitchFamily="18" charset="0"/>
                <a:cs typeface="Times New Roman" pitchFamily="18" charset="0"/>
              </a:rPr>
              <a:t>Menurut Pasal 1 Angka 6 No. 39 Tahun 1999 yang dimaksud dengan pelanggaran hak asasi manusia adalah  setiap perbuatan seseorang atau kelompok orang termasuk aparat negara, baik disengaja maupun tidak disengaja atau kelalaian yang secara hukum mengurangi, menghalangi, membatasi dan atau mencabut hak asasi manusia seseorang atau kelompok orang yang dijamin oleh undang-undang dan tidak mendapatkan atau dikhawatirkan tidak akan memperoleh penyesalan hukum yang adil dan benar berdasarkan mekanisme hukum yang berlaku.</a:t>
            </a:r>
            <a:endParaRPr lang="en-US" dirty="0" smtClean="0">
              <a:latin typeface="Times New Roman" pitchFamily="18" charset="0"/>
              <a:cs typeface="Times New Roman" pitchFamily="18" charset="0"/>
            </a:endParaRPr>
          </a:p>
        </p:txBody>
      </p:sp>
      <p:sp>
        <p:nvSpPr>
          <p:cNvPr id="4" name="TextBox 3"/>
          <p:cNvSpPr txBox="1"/>
          <p:nvPr/>
        </p:nvSpPr>
        <p:spPr>
          <a:xfrm>
            <a:off x="2438400" y="1480066"/>
            <a:ext cx="4800600" cy="523220"/>
          </a:xfrm>
          <a:prstGeom prst="rect">
            <a:avLst/>
          </a:prstGeom>
          <a:noFill/>
        </p:spPr>
        <p:txBody>
          <a:bodyPr wrap="square" rtlCol="0">
            <a:spAutoFit/>
          </a:bodyPr>
          <a:lstStyle/>
          <a:p>
            <a:pPr algn="ctr"/>
            <a:r>
              <a:rPr lang="id-ID" sz="2800" dirty="0" smtClean="0">
                <a:latin typeface="Bernard MT Condensed" pitchFamily="18" charset="0"/>
              </a:rPr>
              <a:t>PENGERTIAN PELANGGARAN HAM</a:t>
            </a:r>
            <a:endParaRPr lang="en-US" sz="2800" dirty="0">
              <a:latin typeface="Bernard MT Condensed"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695881"/>
            <a:ext cx="1337235" cy="16367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788" y="1113397"/>
            <a:ext cx="926412" cy="12565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push/>
        <p:sndAc>
          <p:stSnd>
            <p:snd r:embed="rId2" name="chimes.wav"/>
          </p:stSnd>
        </p:sndAc>
      </p:transition>
    </mc:Choice>
    <mc:Fallback xmlns="">
      <p:transition spd="slow">
        <p:push/>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2057400"/>
            <a:ext cx="3733800" cy="3839839"/>
          </a:xfrm>
        </p:spPr>
        <p:txBody>
          <a:bodyPr>
            <a:noAutofit/>
          </a:bodyPr>
          <a:lstStyle/>
          <a:p>
            <a:pPr indent="0">
              <a:buNone/>
            </a:pPr>
            <a:endParaRPr lang="en-US" sz="2000" dirty="0" smtClean="0">
              <a:latin typeface="Times New Roman" pitchFamily="18" charset="0"/>
              <a:cs typeface="Times New Roman" pitchFamily="18" charset="0"/>
            </a:endParaRPr>
          </a:p>
          <a:p>
            <a:pPr marL="457200" indent="-457200">
              <a:buAutoNum type="arabicPeriod"/>
            </a:pPr>
            <a:r>
              <a:rPr lang="id-ID" sz="2000" dirty="0" smtClean="0">
                <a:latin typeface="Times New Roman" pitchFamily="18" charset="0"/>
                <a:cs typeface="Times New Roman" pitchFamily="18" charset="0"/>
              </a:rPr>
              <a:t>Pembunuhan masal (genosida)</a:t>
            </a:r>
            <a:endParaRPr lang="en-US" sz="2000" dirty="0" smtClean="0">
              <a:latin typeface="Times New Roman" pitchFamily="18" charset="0"/>
              <a:cs typeface="Times New Roman" pitchFamily="18" charset="0"/>
            </a:endParaRPr>
          </a:p>
          <a:p>
            <a:pPr marL="457200" indent="-457200">
              <a:buAutoNum type="arabicPeriod"/>
            </a:pPr>
            <a:r>
              <a:rPr lang="id-ID" sz="2000" dirty="0" smtClean="0">
                <a:latin typeface="Times New Roman" pitchFamily="18" charset="0"/>
                <a:cs typeface="Times New Roman" pitchFamily="18" charset="0"/>
              </a:rPr>
              <a:t>Kejahatan Kemanusiaan :</a:t>
            </a:r>
          </a:p>
          <a:p>
            <a:pPr marL="457200" indent="-457200">
              <a:buFont typeface="+mj-lt"/>
              <a:buAutoNum type="alphaLcPeriod"/>
            </a:pPr>
            <a:r>
              <a:rPr lang="id-ID" sz="2000" dirty="0" smtClean="0">
                <a:latin typeface="Times New Roman" pitchFamily="18" charset="0"/>
                <a:cs typeface="Times New Roman" pitchFamily="18" charset="0"/>
              </a:rPr>
              <a:t>Pembunuhan</a:t>
            </a:r>
          </a:p>
          <a:p>
            <a:pPr marL="457200" indent="-457200">
              <a:buFont typeface="+mj-lt"/>
              <a:buAutoNum type="alphaLcPeriod"/>
            </a:pPr>
            <a:r>
              <a:rPr lang="id-ID" sz="2000" dirty="0" smtClean="0">
                <a:latin typeface="Times New Roman" pitchFamily="18" charset="0"/>
                <a:cs typeface="Times New Roman" pitchFamily="18" charset="0"/>
              </a:rPr>
              <a:t>Perbudakan</a:t>
            </a:r>
          </a:p>
          <a:p>
            <a:pPr marL="457200" indent="-457200">
              <a:buFont typeface="+mj-lt"/>
              <a:buAutoNum type="alphaLcPeriod"/>
            </a:pPr>
            <a:r>
              <a:rPr lang="id-ID" sz="2000" dirty="0" smtClean="0">
                <a:latin typeface="Times New Roman" pitchFamily="18" charset="0"/>
                <a:cs typeface="Times New Roman" pitchFamily="18" charset="0"/>
              </a:rPr>
              <a:t>Kejahatan Apartheid</a:t>
            </a:r>
            <a:endParaRPr lang="en-US" sz="2000" dirty="0" smtClean="0">
              <a:latin typeface="Times New Roman" pitchFamily="18" charset="0"/>
              <a:cs typeface="Times New Roman" pitchFamily="18" charset="0"/>
            </a:endParaRPr>
          </a:p>
        </p:txBody>
      </p:sp>
      <p:sp>
        <p:nvSpPr>
          <p:cNvPr id="2" name="Title 1"/>
          <p:cNvSpPr>
            <a:spLocks noGrp="1"/>
          </p:cNvSpPr>
          <p:nvPr>
            <p:ph type="title"/>
          </p:nvPr>
        </p:nvSpPr>
        <p:spPr>
          <a:xfrm>
            <a:off x="1371600" y="1034616"/>
            <a:ext cx="6400800" cy="990600"/>
          </a:xfrm>
        </p:spPr>
        <p:txBody>
          <a:bodyPr>
            <a:normAutofit/>
          </a:bodyPr>
          <a:lstStyle/>
          <a:p>
            <a:pPr algn="ctr"/>
            <a:r>
              <a:rPr lang="id-ID" sz="2800" dirty="0" smtClean="0">
                <a:latin typeface="Bernard MT Condensed" pitchFamily="18" charset="0"/>
              </a:rPr>
              <a:t>Bentuk-Bentuk</a:t>
            </a:r>
            <a:r>
              <a:rPr lang="en-US" sz="2800" dirty="0" smtClean="0">
                <a:latin typeface="Bernard MT Condensed" pitchFamily="18" charset="0"/>
              </a:rPr>
              <a:t> PELANGGARAN HAK ASASI MANUSIA</a:t>
            </a:r>
            <a:endParaRPr lang="en-US" sz="2800" dirty="0">
              <a:latin typeface="Bernard MT Condensed" pitchFamily="18" charset="0"/>
            </a:endParaRPr>
          </a:p>
        </p:txBody>
      </p:sp>
      <p:sp>
        <p:nvSpPr>
          <p:cNvPr id="8" name="Content Placeholder 7"/>
          <p:cNvSpPr>
            <a:spLocks noGrp="1"/>
          </p:cNvSpPr>
          <p:nvPr>
            <p:ph sz="quarter" idx="14"/>
          </p:nvPr>
        </p:nvSpPr>
        <p:spPr>
          <a:xfrm>
            <a:off x="4724400" y="2133600"/>
            <a:ext cx="3810000" cy="3657600"/>
          </a:xfrm>
        </p:spPr>
        <p:txBody>
          <a:bodyPr>
            <a:normAutofit/>
          </a:bodyPr>
          <a:lstStyle/>
          <a:p>
            <a:pPr lvl="0" indent="0">
              <a:buNone/>
            </a:pPr>
            <a:endParaRPr lang="en-US" sz="2000" dirty="0" smtClean="0">
              <a:latin typeface="Times New Roman" pitchFamily="18" charset="0"/>
              <a:cs typeface="Times New Roman" pitchFamily="18" charset="0"/>
            </a:endParaRPr>
          </a:p>
          <a:p>
            <a:pPr marL="457200" lvl="0" indent="-457200">
              <a:buFont typeface="+mj-lt"/>
              <a:buAutoNum type="arabicPeriod"/>
            </a:pPr>
            <a:r>
              <a:rPr lang="id-ID" sz="2000" dirty="0" smtClean="0">
                <a:latin typeface="Times New Roman" pitchFamily="18" charset="0"/>
                <a:cs typeface="Times New Roman" pitchFamily="18" charset="0"/>
              </a:rPr>
              <a:t>Main hakim sendiri</a:t>
            </a:r>
            <a:endParaRPr lang="en-US" sz="2000" dirty="0" smtClean="0">
              <a:latin typeface="Times New Roman" pitchFamily="18" charset="0"/>
              <a:cs typeface="Times New Roman" pitchFamily="18" charset="0"/>
            </a:endParaRPr>
          </a:p>
          <a:p>
            <a:pPr marL="457200" lvl="0" indent="-457200">
              <a:buFont typeface="+mj-lt"/>
              <a:buAutoNum type="arabicPeriod"/>
            </a:pPr>
            <a:r>
              <a:rPr lang="id-ID" sz="2000" dirty="0" smtClean="0">
                <a:latin typeface="Times New Roman" pitchFamily="18" charset="0"/>
                <a:cs typeface="Times New Roman" pitchFamily="18" charset="0"/>
              </a:rPr>
              <a:t>Penganiayaan</a:t>
            </a:r>
            <a:endParaRPr lang="en-US" sz="2000" dirty="0" smtClean="0">
              <a:latin typeface="Times New Roman" pitchFamily="18" charset="0"/>
              <a:cs typeface="Times New Roman" pitchFamily="18" charset="0"/>
            </a:endParaRPr>
          </a:p>
          <a:p>
            <a:pPr marL="457200" lvl="0" indent="-457200">
              <a:buFont typeface="+mj-lt"/>
              <a:buAutoNum type="arabicPeriod"/>
            </a:pPr>
            <a:r>
              <a:rPr lang="id-ID" sz="2000" dirty="0" smtClean="0">
                <a:latin typeface="Times New Roman" pitchFamily="18" charset="0"/>
                <a:cs typeface="Times New Roman" pitchFamily="18" charset="0"/>
              </a:rPr>
              <a:t>Pencemaran nama baik</a:t>
            </a:r>
            <a:endParaRPr lang="en-US" sz="2000" dirty="0" smtClean="0">
              <a:latin typeface="Times New Roman" pitchFamily="18" charset="0"/>
              <a:cs typeface="Times New Roman" pitchFamily="18" charset="0"/>
            </a:endParaRPr>
          </a:p>
          <a:p>
            <a:pPr marL="457200" lvl="0" indent="-457200">
              <a:buFont typeface="+mj-lt"/>
              <a:buAutoNum type="arabicPeriod"/>
            </a:pPr>
            <a:r>
              <a:rPr lang="id-ID" sz="2000" dirty="0" smtClean="0">
                <a:latin typeface="Times New Roman" pitchFamily="18" charset="0"/>
                <a:cs typeface="Times New Roman" pitchFamily="18" charset="0"/>
              </a:rPr>
              <a:t>Menghalangi orang untuk mengekspresikan pendapatnya</a:t>
            </a:r>
            <a:endParaRPr lang="en-US" sz="2000" dirty="0" smtClean="0">
              <a:latin typeface="Times New Roman" pitchFamily="18" charset="0"/>
              <a:cs typeface="Times New Roman" pitchFamily="18" charset="0"/>
            </a:endParaRPr>
          </a:p>
        </p:txBody>
      </p:sp>
      <p:sp>
        <p:nvSpPr>
          <p:cNvPr id="14" name="Rectangle 13"/>
          <p:cNvSpPr/>
          <p:nvPr/>
        </p:nvSpPr>
        <p:spPr>
          <a:xfrm>
            <a:off x="533400" y="2042755"/>
            <a:ext cx="4038600" cy="1015663"/>
          </a:xfrm>
          <a:prstGeom prst="rect">
            <a:avLst/>
          </a:prstGeom>
        </p:spPr>
        <p:txBody>
          <a:bodyPr wrap="square">
            <a:spAutoFit/>
          </a:bodyPr>
          <a:lstStyle/>
          <a:p>
            <a:pPr algn="ctr"/>
            <a:r>
              <a:rPr lang="id-ID" sz="2000" b="1" dirty="0" smtClean="0">
                <a:latin typeface="+mj-lt"/>
              </a:rPr>
              <a:t>Kasus pelanggaran HAM yang bersifat berat, meliputi:</a:t>
            </a:r>
          </a:p>
        </p:txBody>
      </p:sp>
      <p:sp>
        <p:nvSpPr>
          <p:cNvPr id="15" name="Rectangle 14"/>
          <p:cNvSpPr/>
          <p:nvPr/>
        </p:nvSpPr>
        <p:spPr>
          <a:xfrm>
            <a:off x="4572000" y="2042755"/>
            <a:ext cx="3858508" cy="707886"/>
          </a:xfrm>
          <a:prstGeom prst="rect">
            <a:avLst/>
          </a:prstGeom>
        </p:spPr>
        <p:txBody>
          <a:bodyPr wrap="square">
            <a:spAutoFit/>
          </a:bodyPr>
          <a:lstStyle/>
          <a:p>
            <a:pPr algn="ctr"/>
            <a:r>
              <a:rPr lang="id-ID" sz="2000" b="1" dirty="0" smtClean="0">
                <a:latin typeface="+mj-lt"/>
              </a:rPr>
              <a:t>Kasus pelanggaran HAM yang biasa, meliputi :</a:t>
            </a:r>
            <a:endParaRPr lang="en-US" sz="2000" b="1"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p:push dir="u"/>
        <p:sndAc>
          <p:stSnd>
            <p:snd r:embed="rId2" name="chimes.wav"/>
          </p:stSnd>
        </p:sndAc>
      </p:transition>
    </mc:Choice>
    <mc:Fallback xmlns="">
      <p:transition spd="slow">
        <p:push dir="u"/>
        <p:sndAc>
          <p:stSnd>
            <p:snd r:embed="rId3"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2000" y="2057400"/>
            <a:ext cx="4114800" cy="3733800"/>
          </a:xfrm>
        </p:spPr>
        <p:txBody>
          <a:bodyPr>
            <a:noAutofit/>
          </a:bodyPr>
          <a:lstStyle/>
          <a:p>
            <a:pPr marL="457200" indent="-457200">
              <a:buFont typeface="+mj-lt"/>
              <a:buAutoNum type="arabicPeriod"/>
            </a:pPr>
            <a:r>
              <a:rPr lang="id-ID" sz="1500" dirty="0" smtClean="0">
                <a:latin typeface="Times New Roman" pitchFamily="18" charset="0"/>
                <a:cs typeface="Times New Roman" pitchFamily="18" charset="0"/>
              </a:rPr>
              <a:t>Kasus Tanjung Priok (1984)</a:t>
            </a:r>
            <a:endParaRPr lang="en-US" sz="1500" dirty="0" smtClean="0">
              <a:latin typeface="Times New Roman" pitchFamily="18" charset="0"/>
              <a:cs typeface="Times New Roman" pitchFamily="18" charset="0"/>
            </a:endParaRPr>
          </a:p>
          <a:p>
            <a:pPr marL="457200" indent="-457200">
              <a:buFont typeface="+mj-lt"/>
              <a:buAutoNum type="arabicPeriod"/>
            </a:pPr>
            <a:r>
              <a:rPr lang="id-ID" sz="1500" dirty="0" smtClean="0">
                <a:latin typeface="Times New Roman" pitchFamily="18" charset="0"/>
                <a:cs typeface="Times New Roman" pitchFamily="18" charset="0"/>
              </a:rPr>
              <a:t>Kasus terbunuhnya Marsinah, seorang pekerja wanita PT Catur Putera Surya Porong, Jatim (1994)</a:t>
            </a:r>
            <a:endParaRPr lang="en-US" sz="1500" dirty="0" smtClean="0">
              <a:latin typeface="Times New Roman" pitchFamily="18" charset="0"/>
              <a:cs typeface="Times New Roman" pitchFamily="18" charset="0"/>
            </a:endParaRPr>
          </a:p>
          <a:p>
            <a:pPr marL="457200" indent="-457200">
              <a:buFont typeface="+mj-lt"/>
              <a:buAutoNum type="arabicPeriod"/>
            </a:pPr>
            <a:r>
              <a:rPr lang="id-ID" sz="1500" dirty="0" smtClean="0">
                <a:latin typeface="Times New Roman" pitchFamily="18" charset="0"/>
                <a:cs typeface="Times New Roman" pitchFamily="18" charset="0"/>
              </a:rPr>
              <a:t>Peristiwa penculikan para aktivis politik (1998</a:t>
            </a:r>
            <a:r>
              <a:rPr lang="en-US" sz="1500" dirty="0" smtClean="0">
                <a:latin typeface="Times New Roman" pitchFamily="18" charset="0"/>
                <a:cs typeface="Times New Roman" pitchFamily="18" charset="0"/>
              </a:rPr>
              <a:t>)</a:t>
            </a:r>
          </a:p>
          <a:p>
            <a:pPr marL="457200" indent="-457200">
              <a:buFont typeface="+mj-lt"/>
              <a:buAutoNum type="arabicPeriod"/>
            </a:pPr>
            <a:r>
              <a:rPr lang="id-ID" sz="1500" dirty="0" smtClean="0">
                <a:latin typeface="Times New Roman" pitchFamily="18" charset="0"/>
                <a:cs typeface="Times New Roman" pitchFamily="18" charset="0"/>
              </a:rPr>
              <a:t>Peristiwa Aceh (1990)</a:t>
            </a:r>
            <a:endParaRPr lang="en-US" sz="1500" dirty="0" smtClean="0">
              <a:latin typeface="Times New Roman" pitchFamily="18" charset="0"/>
              <a:cs typeface="Times New Roman" pitchFamily="18" charset="0"/>
            </a:endParaRPr>
          </a:p>
          <a:p>
            <a:pPr marL="457200" indent="-457200">
              <a:buFont typeface="+mj-lt"/>
              <a:buAutoNum type="arabicPeriod"/>
            </a:pPr>
            <a:r>
              <a:rPr lang="en-US" sz="1500" dirty="0" err="1" smtClean="0">
                <a:latin typeface="Times New Roman" pitchFamily="18" charset="0"/>
                <a:cs typeface="Times New Roman" pitchFamily="18" charset="0"/>
              </a:rPr>
              <a:t>Kasus</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Trisakti</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dan</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Semanggi</a:t>
            </a:r>
            <a:endParaRPr lang="en-US" sz="1500" dirty="0" smtClean="0">
              <a:latin typeface="Times New Roman" pitchFamily="18" charset="0"/>
              <a:cs typeface="Times New Roman" pitchFamily="18" charset="0"/>
            </a:endParaRPr>
          </a:p>
          <a:p>
            <a:pPr marL="457200" indent="-457200">
              <a:buFont typeface="+mj-lt"/>
              <a:buAutoNum type="arabicPeriod"/>
            </a:pPr>
            <a:r>
              <a:rPr lang="en-US" sz="1500" dirty="0" err="1" smtClean="0">
                <a:latin typeface="Times New Roman" pitchFamily="18" charset="0"/>
                <a:cs typeface="Times New Roman" pitchFamily="18" charset="0"/>
              </a:rPr>
              <a:t>Kasus</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Bom</a:t>
            </a:r>
            <a:r>
              <a:rPr lang="en-US" sz="1500" dirty="0" smtClean="0">
                <a:latin typeface="Times New Roman" pitchFamily="18" charset="0"/>
                <a:cs typeface="Times New Roman" pitchFamily="18" charset="0"/>
              </a:rPr>
              <a:t> Bali</a:t>
            </a:r>
          </a:p>
          <a:p>
            <a:pPr marL="457200" indent="-457200">
              <a:buFont typeface="+mj-lt"/>
              <a:buAutoNum type="arabicPeriod"/>
            </a:pPr>
            <a:r>
              <a:rPr lang="en-US" sz="1500" dirty="0" err="1" smtClean="0">
                <a:latin typeface="Times New Roman" pitchFamily="18" charset="0"/>
                <a:cs typeface="Times New Roman" pitchFamily="18" charset="0"/>
              </a:rPr>
              <a:t>Kasus</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Pembunuhan</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Munir</a:t>
            </a:r>
            <a:endParaRPr lang="en-US" sz="1500" dirty="0" smtClean="0">
              <a:latin typeface="Times New Roman" pitchFamily="18" charset="0"/>
              <a:cs typeface="Times New Roman" pitchFamily="18" charset="0"/>
            </a:endParaRPr>
          </a:p>
        </p:txBody>
      </p:sp>
      <p:sp>
        <p:nvSpPr>
          <p:cNvPr id="2" name="Title 1"/>
          <p:cNvSpPr>
            <a:spLocks noGrp="1"/>
          </p:cNvSpPr>
          <p:nvPr>
            <p:ph type="title"/>
          </p:nvPr>
        </p:nvSpPr>
        <p:spPr/>
        <p:txBody>
          <a:bodyPr>
            <a:noAutofit/>
          </a:bodyPr>
          <a:lstStyle/>
          <a:p>
            <a:pPr algn="ctr"/>
            <a:r>
              <a:rPr lang="id-ID" sz="2400" dirty="0" smtClean="0">
                <a:latin typeface="Bernard MT Condensed" pitchFamily="18" charset="0"/>
              </a:rPr>
              <a:t>PERISTIWA PELANGGARAN HAK ASASI MANUSIA DI INDONESIA</a:t>
            </a:r>
            <a:endParaRPr lang="en-US" sz="2400" dirty="0">
              <a:latin typeface="Bernard MT Condensed" pitchFamily="18" charset="0"/>
            </a:endParaRPr>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572000" y="2405704"/>
            <a:ext cx="3581400" cy="285209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slow" p14:dur="1500">
        <p:push dir="r"/>
        <p:sndAc>
          <p:stSnd>
            <p:snd r:embed="rId2" name="chimes.wav"/>
          </p:stSnd>
        </p:sndAc>
      </p:transition>
    </mc:Choice>
    <mc:Fallback xmlns="">
      <p:transition spd="slow">
        <p:push dir="r"/>
        <p:sndAc>
          <p:stSnd>
            <p:snd r:embed="rId4"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ntoh Kasus Pelanggaran HAM di Indonesia">
            <a:hlinkClick r:id="rId3"/>
          </p:cNvPr>
          <p:cNvPicPr>
            <a:picLocks noGrp="1"/>
          </p:cNvPicPr>
          <p:nvPr>
            <p:ph sz="quarter" idx="4294967295"/>
          </p:nvPr>
        </p:nvPicPr>
        <p:blipFill>
          <a:blip r:embed="rId4"/>
          <a:srcRect/>
          <a:stretch>
            <a:fillRect/>
          </a:stretch>
        </p:blipFill>
        <p:spPr bwMode="auto">
          <a:xfrm>
            <a:off x="685800" y="671332"/>
            <a:ext cx="3810000" cy="2590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http://3.bp.blogspot.com/-4fTnwQsmPwc/UZWlRyzYiuI/AAAAAAAABcE/8jFlsDp3S2k/s320/Trisakti.jpg"/>
          <p:cNvPicPr/>
          <p:nvPr/>
        </p:nvPicPr>
        <p:blipFill>
          <a:blip r:embed="rId5"/>
          <a:srcRect/>
          <a:stretch>
            <a:fillRect/>
          </a:stretch>
        </p:blipFill>
        <p:spPr bwMode="auto">
          <a:xfrm>
            <a:off x="4771050" y="685800"/>
            <a:ext cx="3747300" cy="25766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images.jpeg"/>
          <p:cNvPicPr/>
          <p:nvPr/>
        </p:nvPicPr>
        <p:blipFill>
          <a:blip r:embed="rId6"/>
          <a:stretch>
            <a:fillRect/>
          </a:stretch>
        </p:blipFill>
        <p:spPr>
          <a:xfrm>
            <a:off x="685800" y="3505200"/>
            <a:ext cx="3810000" cy="23604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267f7306ad3699944ba067de8148704e5a3c0117.jpg"/>
          <p:cNvPicPr/>
          <p:nvPr/>
        </p:nvPicPr>
        <p:blipFill>
          <a:blip r:embed="rId7"/>
          <a:stretch>
            <a:fillRect/>
          </a:stretch>
        </p:blipFill>
        <p:spPr>
          <a:xfrm>
            <a:off x="4771050" y="3505200"/>
            <a:ext cx="3747300" cy="2347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descr="a.jpg"/>
          <p:cNvPicPr/>
          <p:nvPr/>
        </p:nvPicPr>
        <p:blipFill>
          <a:blip r:embed="rId8"/>
          <a:stretch>
            <a:fillRect/>
          </a:stretch>
        </p:blipFill>
        <p:spPr>
          <a:xfrm>
            <a:off x="2457187" y="2005164"/>
            <a:ext cx="4077225" cy="2514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xmlns:p14="http://schemas.microsoft.com/office/powerpoint/2010/main">
    <mc:Choice Requires="p14">
      <p:transition spd="slow" p14:dur="1500">
        <p:push/>
        <p:sndAc>
          <p:stSnd>
            <p:snd r:embed="rId2" name="chimes.wav"/>
          </p:stSnd>
        </p:sndAc>
      </p:transition>
    </mc:Choice>
    <mc:Fallback xmlns="">
      <p:transition spd="slow">
        <p:push/>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554</TotalTime>
  <Words>169</Words>
  <Application>Microsoft Office PowerPoint</Application>
  <PresentationFormat>On-screen Show (4:3)</PresentationFormat>
  <Paragraphs>29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Couture</vt:lpstr>
      <vt:lpstr>PELANGGARAN HAM</vt:lpstr>
      <vt:lpstr>PowerPoint Presentation</vt:lpstr>
      <vt:lpstr>PENGERTIAN HAM</vt:lpstr>
      <vt:lpstr>PowerPoint Presentation</vt:lpstr>
      <vt:lpstr>Bentuk-Bentuk PELANGGARAN HAK ASASI MANUSIA</vt:lpstr>
      <vt:lpstr>PERISTIWA PELANGGARAN HAK ASASI MANUSIA DI INDONESIA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PELANGGARAN HAM</dc:title>
  <dc:creator>SONY</dc:creator>
  <cp:lastModifiedBy>windows 8.1</cp:lastModifiedBy>
  <cp:revision>45</cp:revision>
  <dcterms:created xsi:type="dcterms:W3CDTF">2014-04-18T12:07:08Z</dcterms:created>
  <dcterms:modified xsi:type="dcterms:W3CDTF">2020-07-21T04:49:03Z</dcterms:modified>
</cp:coreProperties>
</file>