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5143500" type="screen16x9"/>
  <p:notesSz cx="6858000" cy="9144000"/>
  <p:embeddedFontLst>
    <p:embeddedFont>
      <p:font typeface="Didact Gothic" charset="0"/>
      <p:regular r:id="rId11"/>
    </p:embeddedFont>
    <p:embeddedFont>
      <p:font typeface="Forum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-1146" y="-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57600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4f296c41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e4f296c41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4f296c41c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e4f296c41c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4f296c41c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ge4f296c41c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4f296c41c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e4f296c41c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Blank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4f296c41c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e4f296c41c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4f296c41c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e4f296c41c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4f296c41c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e4f296c41c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4f296c41c_1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ge4f296c41c_1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4100" y="378000"/>
            <a:ext cx="5278500" cy="161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862575" y="2902625"/>
            <a:ext cx="2927700" cy="21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719750" y="445025"/>
            <a:ext cx="7704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title" idx="2"/>
          </p:nvPr>
        </p:nvSpPr>
        <p:spPr>
          <a:xfrm>
            <a:off x="1170501" y="195934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subTitle" idx="1"/>
          </p:nvPr>
        </p:nvSpPr>
        <p:spPr>
          <a:xfrm>
            <a:off x="913025" y="2407775"/>
            <a:ext cx="235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title" idx="3"/>
          </p:nvPr>
        </p:nvSpPr>
        <p:spPr>
          <a:xfrm>
            <a:off x="6131126" y="195934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subTitle" idx="4"/>
          </p:nvPr>
        </p:nvSpPr>
        <p:spPr>
          <a:xfrm>
            <a:off x="5934350" y="2407775"/>
            <a:ext cx="2236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title" idx="5"/>
          </p:nvPr>
        </p:nvSpPr>
        <p:spPr>
          <a:xfrm>
            <a:off x="3652288" y="302238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subTitle" idx="6"/>
          </p:nvPr>
        </p:nvSpPr>
        <p:spPr>
          <a:xfrm>
            <a:off x="3394017" y="3470825"/>
            <a:ext cx="235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title" idx="7"/>
          </p:nvPr>
        </p:nvSpPr>
        <p:spPr>
          <a:xfrm>
            <a:off x="3651738" y="195934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subTitle" idx="8"/>
          </p:nvPr>
        </p:nvSpPr>
        <p:spPr>
          <a:xfrm>
            <a:off x="3394338" y="2407775"/>
            <a:ext cx="235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title" idx="9"/>
          </p:nvPr>
        </p:nvSpPr>
        <p:spPr>
          <a:xfrm>
            <a:off x="1169738" y="302238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ubTitle" idx="13"/>
          </p:nvPr>
        </p:nvSpPr>
        <p:spPr>
          <a:xfrm>
            <a:off x="912225" y="3470825"/>
            <a:ext cx="235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title" idx="14"/>
          </p:nvPr>
        </p:nvSpPr>
        <p:spPr>
          <a:xfrm>
            <a:off x="6329600" y="3022388"/>
            <a:ext cx="14463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ubTitle" idx="15"/>
          </p:nvPr>
        </p:nvSpPr>
        <p:spPr>
          <a:xfrm>
            <a:off x="5875671" y="3470825"/>
            <a:ext cx="235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-1079625" y="2472720"/>
            <a:ext cx="2082000" cy="268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353824">
            <a:off x="7481973" y="3470872"/>
            <a:ext cx="2529675" cy="248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697425"/>
            <a:ext cx="4283400" cy="204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/>
          </p:nvPr>
        </p:nvSpPr>
        <p:spPr>
          <a:xfrm>
            <a:off x="1476675" y="3232675"/>
            <a:ext cx="3767700" cy="19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 b="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Didact Gothic"/>
              <a:buNone/>
              <a:defRPr sz="2400">
                <a:solidFill>
                  <a:srgbClr val="6FA8DC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/>
          <p:nvPr/>
        </p:nvSpPr>
        <p:spPr>
          <a:xfrm>
            <a:off x="6985775" y="-150275"/>
            <a:ext cx="5207100" cy="520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" name="Google Shape;2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345841">
            <a:off x="-15442" y="-161794"/>
            <a:ext cx="1480208" cy="145323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86900" y="445025"/>
            <a:ext cx="75855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016066" y="1152475"/>
            <a:ext cx="6641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/>
          <p:nvPr/>
        </p:nvSpPr>
        <p:spPr>
          <a:xfrm>
            <a:off x="-2163200" y="2625875"/>
            <a:ext cx="3697200" cy="3697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" name="Google Shape;2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53824">
            <a:off x="7481973" y="3470872"/>
            <a:ext cx="2529675" cy="2483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353824">
            <a:off x="7481973" y="3470872"/>
            <a:ext cx="2529675" cy="248355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688325" y="3410650"/>
            <a:ext cx="7758300" cy="12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None/>
              <a:defRPr sz="2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 idx="2"/>
          </p:nvPr>
        </p:nvSpPr>
        <p:spPr>
          <a:xfrm>
            <a:off x="688325" y="2603975"/>
            <a:ext cx="7758300" cy="136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 b="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None/>
              <a:defRPr sz="3000">
                <a:solidFill>
                  <a:schemeClr val="accent3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pic>
        <p:nvPicPr>
          <p:cNvPr id="47" name="Google Shape;4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53823" flipH="1">
            <a:off x="-901289" y="3470873"/>
            <a:ext cx="2480890" cy="2483552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245558" y="458084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buNone/>
              <a:defRPr/>
            </a:lvl1pPr>
            <a:lvl2pPr lvl="1" algn="l" rtl="0">
              <a:buNone/>
              <a:defRPr/>
            </a:lvl2pPr>
            <a:lvl3pPr lvl="2" algn="l" rtl="0">
              <a:buNone/>
              <a:defRPr/>
            </a:lvl3pPr>
            <a:lvl4pPr lvl="3" algn="l" rtl="0">
              <a:buNone/>
              <a:defRPr/>
            </a:lvl4pPr>
            <a:lvl5pPr lvl="4" algn="l" rtl="0">
              <a:buNone/>
              <a:defRPr/>
            </a:lvl5pPr>
            <a:lvl6pPr lvl="5" algn="l" rtl="0">
              <a:buNone/>
              <a:defRPr/>
            </a:lvl6pPr>
            <a:lvl7pPr lvl="6" algn="l" rtl="0">
              <a:buNone/>
              <a:defRPr/>
            </a:lvl7pPr>
            <a:lvl8pPr lvl="7" algn="l" rtl="0">
              <a:buNone/>
              <a:defRPr/>
            </a:lvl8pPr>
            <a:lvl9pPr lvl="8" algn="l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9"/>
          <p:cNvSpPr txBox="1"/>
          <p:nvPr/>
        </p:nvSpPr>
        <p:spPr>
          <a:xfrm>
            <a:off x="253200" y="2800350"/>
            <a:ext cx="376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2"/>
                </a:solidFill>
                <a:latin typeface="Forum"/>
                <a:ea typeface="Forum"/>
                <a:cs typeface="Forum"/>
                <a:sym typeface="Forum"/>
              </a:rPr>
              <a:t>“</a:t>
            </a:r>
            <a:endParaRPr sz="6000">
              <a:solidFill>
                <a:schemeClr val="accent2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50" name="Google Shape;50;p9"/>
          <p:cNvSpPr txBox="1"/>
          <p:nvPr/>
        </p:nvSpPr>
        <p:spPr>
          <a:xfrm rot="10800000">
            <a:off x="8472453" y="2985185"/>
            <a:ext cx="376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2"/>
                </a:solidFill>
                <a:latin typeface="Forum"/>
                <a:ea typeface="Forum"/>
                <a:cs typeface="Forum"/>
                <a:sym typeface="Forum"/>
              </a:rPr>
              <a:t>“</a:t>
            </a:r>
            <a:endParaRPr sz="6000">
              <a:solidFill>
                <a:schemeClr val="accent2"/>
              </a:solidFill>
              <a:latin typeface="Forum"/>
              <a:ea typeface="Forum"/>
              <a:cs typeface="Forum"/>
              <a:sym typeface="Forum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peach">
  <p:cSld name="BLANK_1">
    <p:bg>
      <p:bgPr>
        <a:solidFill>
          <a:schemeClr val="accent3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353824">
            <a:off x="7481973" y="3470872"/>
            <a:ext cx="2529675" cy="248355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0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719750" y="445025"/>
            <a:ext cx="770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title" idx="2"/>
          </p:nvPr>
        </p:nvSpPr>
        <p:spPr>
          <a:xfrm>
            <a:off x="1170501" y="195934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subTitle" idx="1"/>
          </p:nvPr>
        </p:nvSpPr>
        <p:spPr>
          <a:xfrm>
            <a:off x="913025" y="2407775"/>
            <a:ext cx="235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title" idx="3"/>
          </p:nvPr>
        </p:nvSpPr>
        <p:spPr>
          <a:xfrm>
            <a:off x="6131126" y="195934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ubTitle" idx="4"/>
          </p:nvPr>
        </p:nvSpPr>
        <p:spPr>
          <a:xfrm>
            <a:off x="5934350" y="2407775"/>
            <a:ext cx="2236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title" idx="5"/>
          </p:nvPr>
        </p:nvSpPr>
        <p:spPr>
          <a:xfrm>
            <a:off x="3652288" y="302238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subTitle" idx="6"/>
          </p:nvPr>
        </p:nvSpPr>
        <p:spPr>
          <a:xfrm>
            <a:off x="3394017" y="3470825"/>
            <a:ext cx="235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title" idx="7"/>
          </p:nvPr>
        </p:nvSpPr>
        <p:spPr>
          <a:xfrm>
            <a:off x="3651738" y="195934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ubTitle" idx="8"/>
          </p:nvPr>
        </p:nvSpPr>
        <p:spPr>
          <a:xfrm>
            <a:off x="3394338" y="2407775"/>
            <a:ext cx="235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title" idx="9"/>
          </p:nvPr>
        </p:nvSpPr>
        <p:spPr>
          <a:xfrm>
            <a:off x="1169738" y="302238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ubTitle" idx="13"/>
          </p:nvPr>
        </p:nvSpPr>
        <p:spPr>
          <a:xfrm>
            <a:off x="912225" y="3470825"/>
            <a:ext cx="235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title" idx="14"/>
          </p:nvPr>
        </p:nvSpPr>
        <p:spPr>
          <a:xfrm>
            <a:off x="6329600" y="3022388"/>
            <a:ext cx="14463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5"/>
          </p:nvPr>
        </p:nvSpPr>
        <p:spPr>
          <a:xfrm>
            <a:off x="5875671" y="3470825"/>
            <a:ext cx="235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77" name="Google Shape;77;p12"/>
          <p:cNvSpPr/>
          <p:nvPr/>
        </p:nvSpPr>
        <p:spPr>
          <a:xfrm>
            <a:off x="-1079625" y="2472720"/>
            <a:ext cx="2082000" cy="268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Google Shape;78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353824">
            <a:off x="7481973" y="3470872"/>
            <a:ext cx="2529675" cy="24835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+ TEXT ">
  <p:cSld name="TITLE_1_1_1_1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/>
          <p:nvPr/>
        </p:nvSpPr>
        <p:spPr>
          <a:xfrm rot="-5400000">
            <a:off x="2476575" y="159300"/>
            <a:ext cx="4191000" cy="4824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C1130"/>
              </a:solidFill>
            </a:endParaRPr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1"/>
          </p:nvPr>
        </p:nvSpPr>
        <p:spPr>
          <a:xfrm>
            <a:off x="2389050" y="1665438"/>
            <a:ext cx="4365900" cy="2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2"/>
          </p:nvPr>
        </p:nvSpPr>
        <p:spPr>
          <a:xfrm>
            <a:off x="2389050" y="2660038"/>
            <a:ext cx="4365900" cy="2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ubTitle" idx="3"/>
          </p:nvPr>
        </p:nvSpPr>
        <p:spPr>
          <a:xfrm>
            <a:off x="2389050" y="3654638"/>
            <a:ext cx="4365900" cy="2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 hasCustomPrompt="1"/>
          </p:nvPr>
        </p:nvSpPr>
        <p:spPr>
          <a:xfrm>
            <a:off x="2939475" y="1849800"/>
            <a:ext cx="3265200" cy="9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2" name="Google Shape;92;p14"/>
          <p:cNvSpPr txBox="1">
            <a:spLocks noGrp="1"/>
          </p:cNvSpPr>
          <p:nvPr>
            <p:ph type="title" idx="4" hasCustomPrompt="1"/>
          </p:nvPr>
        </p:nvSpPr>
        <p:spPr>
          <a:xfrm>
            <a:off x="2939475" y="2844400"/>
            <a:ext cx="3265200" cy="9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4"/>
          <p:cNvSpPr txBox="1">
            <a:spLocks noGrp="1"/>
          </p:cNvSpPr>
          <p:nvPr>
            <p:ph type="title" idx="5" hasCustomPrompt="1"/>
          </p:nvPr>
        </p:nvSpPr>
        <p:spPr>
          <a:xfrm>
            <a:off x="2939475" y="809100"/>
            <a:ext cx="3265200" cy="9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9pPr>
          </a:lstStyle>
          <a:p>
            <a:r>
              <a:t>xx%</a:t>
            </a: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53824">
            <a:off x="7481973" y="3470872"/>
            <a:ext cx="2529675" cy="24835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+ TEXT ">
  <p:cSld name="TITLE_1_1_1_1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/>
          <p:nvPr/>
        </p:nvSpPr>
        <p:spPr>
          <a:xfrm rot="-5400000">
            <a:off x="2476575" y="159300"/>
            <a:ext cx="4191000" cy="4824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C11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2389050" y="1665438"/>
            <a:ext cx="4365900" cy="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2"/>
          </p:nvPr>
        </p:nvSpPr>
        <p:spPr>
          <a:xfrm>
            <a:off x="2389050" y="2660038"/>
            <a:ext cx="4365900" cy="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3"/>
          </p:nvPr>
        </p:nvSpPr>
        <p:spPr>
          <a:xfrm>
            <a:off x="2389050" y="3654638"/>
            <a:ext cx="4365900" cy="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2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2939475" y="1849800"/>
            <a:ext cx="3265200" cy="9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title" idx="4"/>
          </p:nvPr>
        </p:nvSpPr>
        <p:spPr>
          <a:xfrm>
            <a:off x="2939475" y="2844400"/>
            <a:ext cx="3265200" cy="9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title" idx="5"/>
          </p:nvPr>
        </p:nvSpPr>
        <p:spPr>
          <a:xfrm>
            <a:off x="2939475" y="809100"/>
            <a:ext cx="3265200" cy="9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3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53824">
            <a:off x="7481973" y="3470872"/>
            <a:ext cx="2529675" cy="248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orum"/>
              <a:buNone/>
              <a:defRPr sz="2800" b="1">
                <a:solidFill>
                  <a:schemeClr val="dk1"/>
                </a:solidFill>
                <a:latin typeface="Forum"/>
                <a:ea typeface="Forum"/>
                <a:cs typeface="Forum"/>
                <a:sym typeface="For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idact Gothic"/>
              <a:buChar char="●"/>
              <a:defRPr sz="1800"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●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●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5" r:id="rId5"/>
    <p:sldLayoutId id="2147483656" r:id="rId6"/>
    <p:sldLayoutId id="2147483658" r:id="rId7"/>
    <p:sldLayoutId id="2147483660" r:id="rId8"/>
    <p:sldLayoutId id="2147483661" r:id="rId9"/>
    <p:sldLayoutId id="2147483662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>
            <a:spLocks noGrp="1"/>
          </p:cNvSpPr>
          <p:nvPr>
            <p:ph type="ctrTitle"/>
          </p:nvPr>
        </p:nvSpPr>
        <p:spPr>
          <a:xfrm>
            <a:off x="85125" y="1"/>
            <a:ext cx="6315676" cy="1815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4000" dirty="0" err="1" smtClean="0"/>
              <a:t>Kasus</a:t>
            </a:r>
            <a:r>
              <a:rPr lang="en-US" sz="4000" dirty="0" smtClean="0"/>
              <a:t> </a:t>
            </a:r>
            <a:r>
              <a:rPr lang="en-US" sz="4000" dirty="0" err="1" smtClean="0"/>
              <a:t>Pelanggaran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Pengingkaran</a:t>
            </a:r>
            <a:r>
              <a:rPr lang="en-US" sz="4000" dirty="0" smtClean="0"/>
              <a:t> </a:t>
            </a:r>
            <a:r>
              <a:rPr lang="en-US" sz="4000" dirty="0" err="1" smtClean="0"/>
              <a:t>Kewajiban</a:t>
            </a:r>
            <a:r>
              <a:rPr lang="en-US" sz="4000" dirty="0" smtClean="0"/>
              <a:t> </a:t>
            </a:r>
            <a:r>
              <a:rPr lang="en-US" sz="4000" dirty="0" err="1" smtClean="0"/>
              <a:t>Warga</a:t>
            </a:r>
            <a:r>
              <a:rPr lang="en-US" sz="4000" dirty="0" smtClean="0"/>
              <a:t> Negara </a:t>
            </a:r>
            <a:endParaRPr sz="4000" dirty="0"/>
          </a:p>
        </p:txBody>
      </p:sp>
      <p:sp>
        <p:nvSpPr>
          <p:cNvPr id="128" name="Google Shape;128;p17"/>
          <p:cNvSpPr txBox="1">
            <a:spLocks noGrp="1"/>
          </p:cNvSpPr>
          <p:nvPr>
            <p:ph type="subTitle" idx="1"/>
          </p:nvPr>
        </p:nvSpPr>
        <p:spPr>
          <a:xfrm>
            <a:off x="4731026" y="2213113"/>
            <a:ext cx="3751049" cy="271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275347" y="1298578"/>
            <a:ext cx="8762636" cy="172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2400" dirty="0" smtClean="0"/>
              <a:t>Penyebab Terjadinya Pelanggaran Hak dan Pengingkaran Kewajiban Warga Negara</a:t>
            </a:r>
            <a:endParaRPr sz="2400" dirty="0"/>
          </a:p>
        </p:txBody>
      </p:sp>
      <p:sp>
        <p:nvSpPr>
          <p:cNvPr id="135" name="Google Shape;135;p18"/>
          <p:cNvSpPr txBox="1">
            <a:spLocks noGrp="1"/>
          </p:cNvSpPr>
          <p:nvPr>
            <p:ph type="title" idx="2"/>
          </p:nvPr>
        </p:nvSpPr>
        <p:spPr>
          <a:xfrm>
            <a:off x="1768223" y="3232800"/>
            <a:ext cx="3767700" cy="19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 err="1" smtClean="0">
                <a:solidFill>
                  <a:srgbClr val="6FA8DC"/>
                </a:solidFill>
              </a:rPr>
              <a:t>Terjadi</a:t>
            </a:r>
            <a:r>
              <a:rPr lang="en-US" b="1" dirty="0" smtClean="0">
                <a:solidFill>
                  <a:srgbClr val="6FA8DC"/>
                </a:solidFill>
              </a:rPr>
              <a:t> </a:t>
            </a:r>
            <a:r>
              <a:rPr lang="en-US" b="1" dirty="0" err="1" smtClean="0">
                <a:solidFill>
                  <a:srgbClr val="6FA8DC"/>
                </a:solidFill>
              </a:rPr>
              <a:t>ketika</a:t>
            </a:r>
            <a:r>
              <a:rPr lang="en-US" b="1" dirty="0" smtClean="0">
                <a:solidFill>
                  <a:srgbClr val="6FA8DC"/>
                </a:solidFill>
              </a:rPr>
              <a:t> </a:t>
            </a:r>
            <a:r>
              <a:rPr lang="en-US" b="1" dirty="0" err="1" smtClean="0">
                <a:solidFill>
                  <a:srgbClr val="6FA8DC"/>
                </a:solidFill>
              </a:rPr>
              <a:t>warga</a:t>
            </a:r>
            <a:r>
              <a:rPr lang="en-US" b="1" dirty="0" smtClean="0">
                <a:solidFill>
                  <a:srgbClr val="6FA8DC"/>
                </a:solidFill>
              </a:rPr>
              <a:t> </a:t>
            </a:r>
            <a:r>
              <a:rPr lang="en-US" b="1" dirty="0" err="1" smtClean="0">
                <a:solidFill>
                  <a:srgbClr val="6FA8DC"/>
                </a:solidFill>
              </a:rPr>
              <a:t>negara</a:t>
            </a:r>
            <a:r>
              <a:rPr lang="en-US" b="1" dirty="0" smtClean="0">
                <a:solidFill>
                  <a:srgbClr val="6FA8DC"/>
                </a:solidFill>
              </a:rPr>
              <a:t> </a:t>
            </a:r>
            <a:r>
              <a:rPr lang="en-US" b="1" dirty="0" err="1" smtClean="0">
                <a:solidFill>
                  <a:srgbClr val="6FA8DC"/>
                </a:solidFill>
              </a:rPr>
              <a:t>tidak</a:t>
            </a:r>
            <a:r>
              <a:rPr lang="en-US" b="1" dirty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menikmati</a:t>
            </a:r>
            <a:r>
              <a:rPr lang="en-US" b="1" dirty="0" smtClean="0"/>
              <a:t> </a:t>
            </a:r>
            <a:r>
              <a:rPr lang="en-US" b="1" dirty="0" err="1" smtClean="0"/>
              <a:t>haknya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yang </a:t>
            </a:r>
            <a:r>
              <a:rPr lang="en-US" b="1" dirty="0" err="1" smtClean="0"/>
              <a:t>ditetapkan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undang-undang</a:t>
            </a:r>
            <a:endParaRPr b="1" dirty="0">
              <a:solidFill>
                <a:srgbClr val="6FA8DC"/>
              </a:solidFill>
            </a:endParaRPr>
          </a:p>
        </p:txBody>
      </p:sp>
      <p:sp>
        <p:nvSpPr>
          <p:cNvPr id="136" name="Google Shape;136;p18"/>
          <p:cNvSpPr txBox="1">
            <a:spLocks noGrp="1"/>
          </p:cNvSpPr>
          <p:nvPr>
            <p:ph type="title"/>
          </p:nvPr>
        </p:nvSpPr>
        <p:spPr>
          <a:xfrm>
            <a:off x="688275" y="980525"/>
            <a:ext cx="1104900" cy="8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5000" dirty="0" smtClean="0">
                <a:latin typeface="Didact Gothic"/>
                <a:ea typeface="Didact Gothic"/>
                <a:cs typeface="Didact Gothic"/>
                <a:sym typeface="Didact Gothic"/>
              </a:rPr>
              <a:t>01</a:t>
            </a:r>
            <a:endParaRPr sz="5000" dirty="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>
            <a:spLocks noGrp="1"/>
          </p:cNvSpPr>
          <p:nvPr>
            <p:ph type="title"/>
          </p:nvPr>
        </p:nvSpPr>
        <p:spPr>
          <a:xfrm>
            <a:off x="886900" y="445024"/>
            <a:ext cx="7585500" cy="1184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dirty="0" smtClean="0"/>
              <a:t>Faktor yang menyebabkan pelanggaran hak dan pengingkaran kewajiban warga negara</a:t>
            </a:r>
            <a:endParaRPr dirty="0"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1"/>
          </p:nvPr>
        </p:nvSpPr>
        <p:spPr>
          <a:xfrm>
            <a:off x="1016076" y="1815547"/>
            <a:ext cx="7171200" cy="2753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egois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mementingkan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 smtClean="0"/>
          </a:p>
          <a:p>
            <a:pPr marL="34290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2400" dirty="0" err="1" smtClean="0"/>
              <a:t>Rendahnya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endParaRPr lang="en-US" sz="2400" dirty="0" smtClean="0"/>
          </a:p>
          <a:p>
            <a:pPr marL="34290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toleran</a:t>
            </a:r>
            <a:endParaRPr lang="en-US" sz="2400" dirty="0" smtClean="0"/>
          </a:p>
          <a:p>
            <a:pPr marL="34290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2400" dirty="0" err="1" smtClean="0"/>
              <a:t>Penyalahgunaan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endParaRPr lang="en-US" sz="2400" dirty="0"/>
          </a:p>
          <a:p>
            <a:pPr marL="34290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2400" dirty="0" err="1" smtClean="0"/>
              <a:t>Ketidaktegasan</a:t>
            </a:r>
            <a:r>
              <a:rPr lang="en-US" sz="2400" dirty="0" smtClean="0"/>
              <a:t> </a:t>
            </a:r>
            <a:r>
              <a:rPr lang="en-US" sz="2400" dirty="0" err="1" smtClean="0"/>
              <a:t>aparat</a:t>
            </a:r>
            <a:r>
              <a:rPr lang="en-US" sz="2400" dirty="0" smtClean="0"/>
              <a:t> </a:t>
            </a:r>
            <a:r>
              <a:rPr lang="en-US" sz="2400" dirty="0" err="1" smtClean="0"/>
              <a:t>penegak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endParaRPr lang="en-US" sz="2400" dirty="0" smtClean="0"/>
          </a:p>
          <a:p>
            <a:pPr marL="34290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-US" sz="2400" dirty="0" err="1" smtClean="0"/>
              <a:t>Penyalahgunaan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endParaRPr lang="en-US" sz="2400" dirty="0" smtClean="0"/>
          </a:p>
        </p:txBody>
      </p:sp>
      <p:sp>
        <p:nvSpPr>
          <p:cNvPr id="143" name="Google Shape;14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sldNum" idx="12"/>
          </p:nvPr>
        </p:nvSpPr>
        <p:spPr>
          <a:xfrm>
            <a:off x="8300179" y="441142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 smtClean="0"/>
              <a:t>4</a:t>
            </a:fld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344557" y="424068"/>
            <a:ext cx="8309113" cy="4386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Pelanggaran</a:t>
            </a:r>
            <a:r>
              <a:rPr lang="en-US" sz="2400" dirty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Negara </a:t>
            </a:r>
          </a:p>
          <a:p>
            <a:r>
              <a:rPr lang="en-US" sz="2400" dirty="0" smtClean="0"/>
              <a:t>a. Proses </a:t>
            </a:r>
            <a:r>
              <a:rPr lang="en-US" sz="2400" dirty="0" err="1" smtClean="0"/>
              <a:t>penegakan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optimal,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tangkap</a:t>
            </a:r>
            <a:r>
              <a:rPr lang="en-US" sz="2400" dirty="0" smtClean="0"/>
              <a:t>. Hal </a:t>
            </a:r>
            <a:r>
              <a:rPr lang="en-US" sz="2400" dirty="0" err="1" smtClean="0"/>
              <a:t>itu</a:t>
            </a:r>
            <a:r>
              <a:rPr lang="en-US" sz="2400" dirty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amanat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27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UUD 1945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terlaksanakan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b. Tingkat </a:t>
            </a:r>
            <a:r>
              <a:rPr lang="en-US" sz="2400" dirty="0" err="1" smtClean="0"/>
              <a:t>kemiskinan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pengangguran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,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27 </a:t>
            </a:r>
            <a:r>
              <a:rPr lang="en-US" sz="2400" dirty="0" err="1" smtClean="0"/>
              <a:t>ayat</a:t>
            </a:r>
            <a:r>
              <a:rPr lang="en-US" sz="2400" dirty="0" smtClean="0"/>
              <a:t> (2) UUD 1945.</a:t>
            </a:r>
          </a:p>
          <a:p>
            <a:r>
              <a:rPr lang="en-US" sz="2400" dirty="0" smtClean="0"/>
              <a:t>c. Makin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asasi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 </a:t>
            </a:r>
            <a:r>
              <a:rPr lang="en-US" sz="2400" dirty="0" err="1" smtClean="0"/>
              <a:t>Padahal</a:t>
            </a:r>
            <a:r>
              <a:rPr lang="en-US" sz="2400" dirty="0" smtClean="0"/>
              <a:t>, </a:t>
            </a:r>
            <a:r>
              <a:rPr lang="en-US" sz="2400" dirty="0" err="1" smtClean="0"/>
              <a:t>Pasal</a:t>
            </a:r>
            <a:r>
              <a:rPr lang="en-US" sz="2400" dirty="0" smtClean="0"/>
              <a:t> 28A-28J UUD 1945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HAM.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516834" y="503583"/>
            <a:ext cx="8176591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d.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kekerasan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mengatasnamakan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29 </a:t>
            </a:r>
            <a:r>
              <a:rPr lang="en-US" sz="2400" dirty="0" err="1" smtClean="0"/>
              <a:t>ayat</a:t>
            </a:r>
            <a:r>
              <a:rPr lang="en-US" sz="2400" dirty="0" smtClean="0"/>
              <a:t> (2) UUD 1945.</a:t>
            </a:r>
          </a:p>
          <a:p>
            <a:r>
              <a:rPr lang="en-US" sz="2400" dirty="0" smtClean="0"/>
              <a:t>e.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putus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mengindikasikan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terlaksana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amanat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31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UUD 1945</a:t>
            </a:r>
          </a:p>
          <a:p>
            <a:r>
              <a:rPr lang="en-US" sz="2400" dirty="0" smtClean="0"/>
              <a:t>f. </a:t>
            </a:r>
            <a:r>
              <a:rPr lang="en-US" sz="2400" dirty="0" err="1" smtClean="0"/>
              <a:t>Pelanggaran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cipta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>
            <a:spLocks noGrp="1"/>
          </p:cNvSpPr>
          <p:nvPr>
            <p:ph type="title" idx="5"/>
          </p:nvPr>
        </p:nvSpPr>
        <p:spPr>
          <a:xfrm>
            <a:off x="2939475" y="1299430"/>
            <a:ext cx="3265200" cy="9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Pengingkaran</a:t>
            </a:r>
            <a:endParaRPr dirty="0"/>
          </a:p>
        </p:txBody>
      </p:sp>
      <p:sp>
        <p:nvSpPr>
          <p:cNvPr id="161" name="Google Shape;161;p22"/>
          <p:cNvSpPr txBox="1">
            <a:spLocks noGrp="1"/>
          </p:cNvSpPr>
          <p:nvPr>
            <p:ph type="title"/>
          </p:nvPr>
        </p:nvSpPr>
        <p:spPr>
          <a:xfrm>
            <a:off x="2965980" y="2287122"/>
            <a:ext cx="3265200" cy="9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162" name="Google Shape;162;p22"/>
          <p:cNvSpPr txBox="1">
            <a:spLocks noGrp="1"/>
          </p:cNvSpPr>
          <p:nvPr>
            <p:ph type="title" idx="4"/>
          </p:nvPr>
        </p:nvSpPr>
        <p:spPr>
          <a:xfrm>
            <a:off x="2939475" y="3268469"/>
            <a:ext cx="3265200" cy="9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 err="1" smtClean="0"/>
              <a:t>Warga</a:t>
            </a:r>
            <a:r>
              <a:rPr lang="en-US" dirty="0" smtClean="0"/>
              <a:t> Negara </a:t>
            </a:r>
            <a:endParaRPr dirty="0"/>
          </a:p>
        </p:txBody>
      </p:sp>
      <p:sp>
        <p:nvSpPr>
          <p:cNvPr id="165" name="Google Shape;16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title"/>
          </p:nvPr>
        </p:nvSpPr>
        <p:spPr>
          <a:xfrm>
            <a:off x="719750" y="292625"/>
            <a:ext cx="7704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 dirty="0" err="1" smtClean="0"/>
              <a:t>Bentuk</a:t>
            </a:r>
            <a:r>
              <a:rPr lang="en-US" sz="2300" dirty="0" smtClean="0"/>
              <a:t> </a:t>
            </a:r>
            <a:r>
              <a:rPr lang="en-US" sz="2300" dirty="0" err="1" smtClean="0"/>
              <a:t>pengingkaran</a:t>
            </a:r>
            <a:r>
              <a:rPr lang="en-US" sz="2300" dirty="0" smtClean="0"/>
              <a:t> </a:t>
            </a:r>
            <a:r>
              <a:rPr lang="en-US" sz="2300" dirty="0" err="1" smtClean="0"/>
              <a:t>kewajiban</a:t>
            </a:r>
            <a:r>
              <a:rPr lang="en-US" sz="2300" dirty="0" smtClean="0"/>
              <a:t> </a:t>
            </a:r>
            <a:r>
              <a:rPr lang="en-US" sz="2300" dirty="0" err="1" smtClean="0"/>
              <a:t>warga</a:t>
            </a:r>
            <a:r>
              <a:rPr lang="en-US" sz="2300" dirty="0" smtClean="0"/>
              <a:t> </a:t>
            </a:r>
            <a:r>
              <a:rPr lang="en-US" sz="2300" dirty="0" err="1" smtClean="0"/>
              <a:t>negara</a:t>
            </a:r>
            <a:endParaRPr sz="2300" dirty="0"/>
          </a:p>
        </p:txBody>
      </p:sp>
      <p:sp>
        <p:nvSpPr>
          <p:cNvPr id="171" name="Google Shape;171;p23"/>
          <p:cNvSpPr txBox="1">
            <a:spLocks noGrp="1"/>
          </p:cNvSpPr>
          <p:nvPr>
            <p:ph type="title" idx="2"/>
          </p:nvPr>
        </p:nvSpPr>
        <p:spPr>
          <a:xfrm>
            <a:off x="1090100" y="1649675"/>
            <a:ext cx="2002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ja-JP" altLang="en-US" sz="1400" dirty="0"/>
              <a:t>私は花 私は花</a:t>
            </a:r>
          </a:p>
        </p:txBody>
      </p:sp>
      <p:sp>
        <p:nvSpPr>
          <p:cNvPr id="172" name="Google Shape;172;p23"/>
          <p:cNvSpPr txBox="1">
            <a:spLocks noGrp="1"/>
          </p:cNvSpPr>
          <p:nvPr>
            <p:ph type="subTitle" idx="1"/>
          </p:nvPr>
        </p:nvSpPr>
        <p:spPr>
          <a:xfrm>
            <a:off x="987774" y="2098100"/>
            <a:ext cx="220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 err="1" smtClean="0"/>
              <a:t>Membuang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sampah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sembarangan</a:t>
            </a:r>
            <a:endParaRPr sz="1800" b="1" dirty="0"/>
          </a:p>
        </p:txBody>
      </p:sp>
      <p:sp>
        <p:nvSpPr>
          <p:cNvPr id="173" name="Google Shape;173;p23"/>
          <p:cNvSpPr txBox="1">
            <a:spLocks noGrp="1"/>
          </p:cNvSpPr>
          <p:nvPr>
            <p:ph type="title" idx="3"/>
          </p:nvPr>
        </p:nvSpPr>
        <p:spPr>
          <a:xfrm>
            <a:off x="6052671" y="1649675"/>
            <a:ext cx="2002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/>
              <a:t>私は花 私は花</a:t>
            </a:r>
            <a:endParaRPr sz="1400"/>
          </a:p>
        </p:txBody>
      </p:sp>
      <p:sp>
        <p:nvSpPr>
          <p:cNvPr id="174" name="Google Shape;174;p23"/>
          <p:cNvSpPr txBox="1">
            <a:spLocks noGrp="1"/>
          </p:cNvSpPr>
          <p:nvPr>
            <p:ph type="subTitle" idx="4"/>
          </p:nvPr>
        </p:nvSpPr>
        <p:spPr>
          <a:xfrm>
            <a:off x="5950425" y="2098100"/>
            <a:ext cx="220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 err="1" smtClean="0"/>
              <a:t>Meursak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fasilitas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negara</a:t>
            </a:r>
            <a:endParaRPr sz="1800" b="1" dirty="0"/>
          </a:p>
        </p:txBody>
      </p:sp>
      <p:sp>
        <p:nvSpPr>
          <p:cNvPr id="175" name="Google Shape;175;p23"/>
          <p:cNvSpPr txBox="1">
            <a:spLocks noGrp="1"/>
          </p:cNvSpPr>
          <p:nvPr>
            <p:ph type="title" idx="5"/>
          </p:nvPr>
        </p:nvSpPr>
        <p:spPr>
          <a:xfrm>
            <a:off x="3571177" y="3445500"/>
            <a:ext cx="2002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/>
              <a:t>私は花 私は花</a:t>
            </a:r>
            <a:endParaRPr sz="1400"/>
          </a:p>
        </p:txBody>
      </p:sp>
      <p:sp>
        <p:nvSpPr>
          <p:cNvPr id="176" name="Google Shape;176;p23"/>
          <p:cNvSpPr txBox="1">
            <a:spLocks noGrp="1"/>
          </p:cNvSpPr>
          <p:nvPr>
            <p:ph type="subTitle" idx="6"/>
          </p:nvPr>
        </p:nvSpPr>
        <p:spPr>
          <a:xfrm>
            <a:off x="3468600" y="3893950"/>
            <a:ext cx="2335852" cy="124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berpartisiapsi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usaha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pertahanan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keamanan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negara</a:t>
            </a:r>
            <a:endParaRPr sz="1800" b="1" dirty="0"/>
          </a:p>
        </p:txBody>
      </p:sp>
      <p:sp>
        <p:nvSpPr>
          <p:cNvPr id="177" name="Google Shape;177;p23"/>
          <p:cNvSpPr txBox="1">
            <a:spLocks noGrp="1"/>
          </p:cNvSpPr>
          <p:nvPr>
            <p:ph type="title" idx="7"/>
          </p:nvPr>
        </p:nvSpPr>
        <p:spPr>
          <a:xfrm>
            <a:off x="3571177" y="1649675"/>
            <a:ext cx="2002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 dirty="0"/>
              <a:t>私は花 私は花</a:t>
            </a:r>
            <a:endParaRPr sz="1400" dirty="0"/>
          </a:p>
        </p:txBody>
      </p:sp>
      <p:sp>
        <p:nvSpPr>
          <p:cNvPr id="178" name="Google Shape;178;p23"/>
          <p:cNvSpPr txBox="1">
            <a:spLocks noGrp="1"/>
          </p:cNvSpPr>
          <p:nvPr>
            <p:ph type="subTitle" idx="8"/>
          </p:nvPr>
        </p:nvSpPr>
        <p:spPr>
          <a:xfrm>
            <a:off x="3468600" y="2098100"/>
            <a:ext cx="220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dirty="0" err="1" smtClean="0"/>
              <a:t>Melanggar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aturan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lalu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lintas</a:t>
            </a:r>
            <a:endParaRPr sz="1800" b="1" dirty="0"/>
          </a:p>
        </p:txBody>
      </p:sp>
      <p:sp>
        <p:nvSpPr>
          <p:cNvPr id="179" name="Google Shape;179;p23"/>
          <p:cNvSpPr txBox="1">
            <a:spLocks noGrp="1"/>
          </p:cNvSpPr>
          <p:nvPr>
            <p:ph type="title" idx="9"/>
          </p:nvPr>
        </p:nvSpPr>
        <p:spPr>
          <a:xfrm>
            <a:off x="1089337" y="3445500"/>
            <a:ext cx="2002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/>
              <a:t>私は花 私は花</a:t>
            </a:r>
            <a:endParaRPr sz="1400"/>
          </a:p>
        </p:txBody>
      </p:sp>
      <p:sp>
        <p:nvSpPr>
          <p:cNvPr id="180" name="Google Shape;180;p23"/>
          <p:cNvSpPr txBox="1">
            <a:spLocks noGrp="1"/>
          </p:cNvSpPr>
          <p:nvPr>
            <p:ph type="subTitle" idx="13"/>
          </p:nvPr>
        </p:nvSpPr>
        <p:spPr>
          <a:xfrm>
            <a:off x="987025" y="3893950"/>
            <a:ext cx="220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membayar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pajak</a:t>
            </a:r>
            <a:endParaRPr sz="1800" b="1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 sz="1800" b="1" dirty="0"/>
          </a:p>
        </p:txBody>
      </p:sp>
      <p:sp>
        <p:nvSpPr>
          <p:cNvPr id="181" name="Google Shape;181;p23"/>
          <p:cNvSpPr txBox="1">
            <a:spLocks noGrp="1"/>
          </p:cNvSpPr>
          <p:nvPr>
            <p:ph type="title" idx="14"/>
          </p:nvPr>
        </p:nvSpPr>
        <p:spPr>
          <a:xfrm>
            <a:off x="6052671" y="3445525"/>
            <a:ext cx="2002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/>
              <a:t>私は花 私は花</a:t>
            </a:r>
            <a:endParaRPr sz="1400"/>
          </a:p>
        </p:txBody>
      </p:sp>
      <p:sp>
        <p:nvSpPr>
          <p:cNvPr id="182" name="Google Shape;182;p23"/>
          <p:cNvSpPr txBox="1">
            <a:spLocks noGrp="1"/>
          </p:cNvSpPr>
          <p:nvPr>
            <p:ph type="subTitle" idx="15"/>
          </p:nvPr>
        </p:nvSpPr>
        <p:spPr>
          <a:xfrm>
            <a:off x="5950375" y="3893950"/>
            <a:ext cx="220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Now I’m fallin’ fallin’ fallin’ fallin’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Fallin’ fallin’ to you yeah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84" name="Google Shape;184;p23"/>
          <p:cNvSpPr/>
          <p:nvPr/>
        </p:nvSpPr>
        <p:spPr>
          <a:xfrm>
            <a:off x="1759551" y="1106563"/>
            <a:ext cx="677100" cy="674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3"/>
          <p:cNvSpPr/>
          <p:nvPr/>
        </p:nvSpPr>
        <p:spPr>
          <a:xfrm>
            <a:off x="4226222" y="1106563"/>
            <a:ext cx="677100" cy="6741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3"/>
          <p:cNvSpPr/>
          <p:nvPr/>
        </p:nvSpPr>
        <p:spPr>
          <a:xfrm>
            <a:off x="6707335" y="1106563"/>
            <a:ext cx="677100" cy="674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3"/>
          <p:cNvSpPr/>
          <p:nvPr/>
        </p:nvSpPr>
        <p:spPr>
          <a:xfrm>
            <a:off x="1767476" y="2893006"/>
            <a:ext cx="677100" cy="674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3"/>
          <p:cNvSpPr/>
          <p:nvPr/>
        </p:nvSpPr>
        <p:spPr>
          <a:xfrm>
            <a:off x="4233740" y="2893006"/>
            <a:ext cx="677100" cy="674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3"/>
          <p:cNvSpPr/>
          <p:nvPr/>
        </p:nvSpPr>
        <p:spPr>
          <a:xfrm>
            <a:off x="6715272" y="2893006"/>
            <a:ext cx="677100" cy="674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2394" y="972550"/>
            <a:ext cx="677100" cy="677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97550" y="972563"/>
            <a:ext cx="677100" cy="67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31700" y="972575"/>
            <a:ext cx="677100" cy="67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52400" y="2759525"/>
            <a:ext cx="677100" cy="67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49748" y="2826052"/>
            <a:ext cx="572701" cy="572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642650" y="2741275"/>
            <a:ext cx="677100" cy="67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>
            <a:spLocks noGrp="1"/>
          </p:cNvSpPr>
          <p:nvPr>
            <p:ph type="sldNum" idx="12"/>
          </p:nvPr>
        </p:nvSpPr>
        <p:spPr>
          <a:xfrm>
            <a:off x="245558" y="458084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44" name="Google Shape;244;p28"/>
          <p:cNvSpPr txBox="1">
            <a:spLocks noGrp="1"/>
          </p:cNvSpPr>
          <p:nvPr>
            <p:ph type="title"/>
          </p:nvPr>
        </p:nvSpPr>
        <p:spPr>
          <a:xfrm>
            <a:off x="1423050" y="3389450"/>
            <a:ext cx="7049400" cy="9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3600"/>
              <a:t>- Woozi</a:t>
            </a:r>
            <a:endParaRPr sz="3600"/>
          </a:p>
        </p:txBody>
      </p:sp>
      <p:sp>
        <p:nvSpPr>
          <p:cNvPr id="245" name="Google Shape;245;p28"/>
          <p:cNvSpPr txBox="1">
            <a:spLocks noGrp="1"/>
          </p:cNvSpPr>
          <p:nvPr>
            <p:ph type="title" idx="2"/>
          </p:nvPr>
        </p:nvSpPr>
        <p:spPr>
          <a:xfrm>
            <a:off x="405600" y="2419350"/>
            <a:ext cx="8332800" cy="13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/>
              <a:t>When my little steps pile up, they will form a firm path one day.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 Fallin Flower">
  <a:themeElements>
    <a:clrScheme name="Simple Light">
      <a:dk1>
        <a:srgbClr val="000000"/>
      </a:dk1>
      <a:lt1>
        <a:srgbClr val="FFFFFF"/>
      </a:lt1>
      <a:dk2>
        <a:srgbClr val="92A8D1"/>
      </a:dk2>
      <a:lt2>
        <a:srgbClr val="A5C1D4"/>
      </a:lt2>
      <a:accent1>
        <a:srgbClr val="E2B6BD"/>
      </a:accent1>
      <a:accent2>
        <a:srgbClr val="F7CAC9"/>
      </a:accent2>
      <a:accent3>
        <a:srgbClr val="F8E3D9"/>
      </a:accent3>
      <a:accent4>
        <a:srgbClr val="F0D1BB"/>
      </a:accent4>
      <a:accent5>
        <a:srgbClr val="EAA482"/>
      </a:accent5>
      <a:accent6>
        <a:srgbClr val="D49090"/>
      </a:accent6>
      <a:hlink>
        <a:srgbClr val="89979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286</Words>
  <Application>Microsoft Office PowerPoint</Application>
  <PresentationFormat>On-screen Show (16:9)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Didact Gothic</vt:lpstr>
      <vt:lpstr>Forum</vt:lpstr>
      <vt:lpstr>Stream Fallin Flower</vt:lpstr>
      <vt:lpstr>Kasus Pelanggaran Hak dan Pengingkaran Kewajiban Warga Negara </vt:lpstr>
      <vt:lpstr>Penyebab Terjadinya Pelanggaran Hak dan Pengingkaran Kewajiban Warga Negara</vt:lpstr>
      <vt:lpstr>Faktor yang menyebabkan pelanggaran hak dan pengingkaran kewajiban warga negara</vt:lpstr>
      <vt:lpstr>PowerPoint Presentation</vt:lpstr>
      <vt:lpstr>PowerPoint Presentation</vt:lpstr>
      <vt:lpstr>Kasus Pengingkaran</vt:lpstr>
      <vt:lpstr>Bentuk pengingkaran kewajiban warga negara</vt:lpstr>
      <vt:lpstr>- Woozi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Kasus Pelanggaran Hak dan Pengingkaran Kewajiban Warga Negara </dc:title>
  <cp:lastModifiedBy>windows 8.1</cp:lastModifiedBy>
  <cp:revision>11</cp:revision>
  <dcterms:modified xsi:type="dcterms:W3CDTF">2022-05-17T09:09:01Z</dcterms:modified>
</cp:coreProperties>
</file>