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63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7" r:id="rId9"/>
  </p:sldIdLst>
  <p:sldSz cx="9144000" cy="5143500" type="screen16x9"/>
  <p:notesSz cx="6858000" cy="9144000"/>
  <p:embeddedFontLst>
    <p:embeddedFont>
      <p:font typeface="Didact Gothic" charset="0"/>
      <p:regular r:id="rId11"/>
    </p:embeddedFont>
    <p:embeddedFont>
      <p:font typeface="Forum" charset="0"/>
      <p:regular r:id="rId1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4" d="100"/>
          <a:sy n="74" d="100"/>
        </p:scale>
        <p:origin x="-1146" y="-24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4576002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e4f296c41c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5" name="Google Shape;125;ge4f296c41c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e4f296c41c_1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2" name="Google Shape;132;ge4f296c41c_1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e4f296c41c_1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9" name="Google Shape;139;ge4f296c41c_1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e4f296c41c_1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6" name="Google Shape;146;ge4f296c41c_1_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/>
              <a:t>Blank</a:t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e4f296c41c_1_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1" name="Google Shape;151;ge4f296c41c_1_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e4f296c41c_1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7" name="Google Shape;157;ge4f296c41c_1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e4f296c41c_1_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8" name="Google Shape;168;ge4f296c41c_1_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ge4f296c41c_1_1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41" name="Google Shape;241;ge4f296c41c_1_1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144100" y="378000"/>
            <a:ext cx="5278500" cy="1613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5862575" y="2902625"/>
            <a:ext cx="2927700" cy="210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sz="2800">
                <a:solidFill>
                  <a:srgbClr val="FFFFFF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sz="2800">
                <a:solidFill>
                  <a:srgbClr val="FFFFFF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sz="2800">
                <a:solidFill>
                  <a:srgbClr val="FFFFFF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sz="2800">
                <a:solidFill>
                  <a:srgbClr val="FFFFFF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sz="2800">
                <a:solidFill>
                  <a:srgbClr val="FFFFFF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sz="2800">
                <a:solidFill>
                  <a:srgbClr val="FFFFFF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sz="2800">
                <a:solidFill>
                  <a:srgbClr val="FFFFFF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sz="2800">
                <a:solidFill>
                  <a:srgbClr val="FFFFFF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sz="28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>
  <p:cSld name="BLANK_1_1_1_1"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6"/>
          <p:cNvSpPr txBox="1">
            <a:spLocks noGrp="1"/>
          </p:cNvSpPr>
          <p:nvPr>
            <p:ph type="title"/>
          </p:nvPr>
        </p:nvSpPr>
        <p:spPr>
          <a:xfrm>
            <a:off x="719750" y="445025"/>
            <a:ext cx="7704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16"/>
          <p:cNvSpPr txBox="1">
            <a:spLocks noGrp="1"/>
          </p:cNvSpPr>
          <p:nvPr>
            <p:ph type="title" idx="2"/>
          </p:nvPr>
        </p:nvSpPr>
        <p:spPr>
          <a:xfrm>
            <a:off x="1170501" y="1959348"/>
            <a:ext cx="1841400" cy="40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i="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109" name="Google Shape;109;p16"/>
          <p:cNvSpPr txBox="1">
            <a:spLocks noGrp="1"/>
          </p:cNvSpPr>
          <p:nvPr>
            <p:ph type="subTitle" idx="1"/>
          </p:nvPr>
        </p:nvSpPr>
        <p:spPr>
          <a:xfrm>
            <a:off x="913025" y="2407775"/>
            <a:ext cx="23562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200"/>
            </a:lvl1pPr>
            <a:lvl2pPr lvl="1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 sz="1200"/>
            </a:lvl2pPr>
            <a:lvl3pPr lvl="2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 sz="1200"/>
            </a:lvl3pPr>
            <a:lvl4pPr lvl="3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 sz="1200"/>
            </a:lvl4pPr>
            <a:lvl5pPr lvl="4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 sz="1200"/>
            </a:lvl5pPr>
            <a:lvl6pPr lvl="5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 sz="1200"/>
            </a:lvl6pPr>
            <a:lvl7pPr lvl="6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 sz="1200"/>
            </a:lvl7pPr>
            <a:lvl8pPr lvl="7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 sz="1200"/>
            </a:lvl8pPr>
            <a:lvl9pPr lvl="8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 sz="1200"/>
            </a:lvl9pPr>
          </a:lstStyle>
          <a:p>
            <a:endParaRPr/>
          </a:p>
        </p:txBody>
      </p:sp>
      <p:sp>
        <p:nvSpPr>
          <p:cNvPr id="110" name="Google Shape;110;p16"/>
          <p:cNvSpPr txBox="1">
            <a:spLocks noGrp="1"/>
          </p:cNvSpPr>
          <p:nvPr>
            <p:ph type="title" idx="3"/>
          </p:nvPr>
        </p:nvSpPr>
        <p:spPr>
          <a:xfrm>
            <a:off x="6131126" y="1959348"/>
            <a:ext cx="1841400" cy="40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i="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111" name="Google Shape;111;p16"/>
          <p:cNvSpPr txBox="1">
            <a:spLocks noGrp="1"/>
          </p:cNvSpPr>
          <p:nvPr>
            <p:ph type="subTitle" idx="4"/>
          </p:nvPr>
        </p:nvSpPr>
        <p:spPr>
          <a:xfrm>
            <a:off x="5934350" y="2407775"/>
            <a:ext cx="22365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200"/>
            </a:lvl1pPr>
            <a:lvl2pPr lvl="1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 sz="1200"/>
            </a:lvl2pPr>
            <a:lvl3pPr lvl="2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 sz="1200"/>
            </a:lvl3pPr>
            <a:lvl4pPr lvl="3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 sz="1200"/>
            </a:lvl4pPr>
            <a:lvl5pPr lvl="4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 sz="1200"/>
            </a:lvl5pPr>
            <a:lvl6pPr lvl="5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 sz="1200"/>
            </a:lvl6pPr>
            <a:lvl7pPr lvl="6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 sz="1200"/>
            </a:lvl7pPr>
            <a:lvl8pPr lvl="7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 sz="1200"/>
            </a:lvl8pPr>
            <a:lvl9pPr lvl="8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 sz="1200"/>
            </a:lvl9pPr>
          </a:lstStyle>
          <a:p>
            <a:endParaRPr/>
          </a:p>
        </p:txBody>
      </p:sp>
      <p:sp>
        <p:nvSpPr>
          <p:cNvPr id="112" name="Google Shape;112;p16"/>
          <p:cNvSpPr txBox="1">
            <a:spLocks noGrp="1"/>
          </p:cNvSpPr>
          <p:nvPr>
            <p:ph type="title" idx="5"/>
          </p:nvPr>
        </p:nvSpPr>
        <p:spPr>
          <a:xfrm>
            <a:off x="3652288" y="3022385"/>
            <a:ext cx="1841400" cy="40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i="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113" name="Google Shape;113;p16"/>
          <p:cNvSpPr txBox="1">
            <a:spLocks noGrp="1"/>
          </p:cNvSpPr>
          <p:nvPr>
            <p:ph type="subTitle" idx="6"/>
          </p:nvPr>
        </p:nvSpPr>
        <p:spPr>
          <a:xfrm>
            <a:off x="3394017" y="3470825"/>
            <a:ext cx="23562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200"/>
            </a:lvl1pPr>
            <a:lvl2pPr lvl="1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 sz="1200"/>
            </a:lvl2pPr>
            <a:lvl3pPr lvl="2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 sz="1200"/>
            </a:lvl3pPr>
            <a:lvl4pPr lvl="3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 sz="1200"/>
            </a:lvl4pPr>
            <a:lvl5pPr lvl="4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 sz="1200"/>
            </a:lvl5pPr>
            <a:lvl6pPr lvl="5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 sz="1200"/>
            </a:lvl6pPr>
            <a:lvl7pPr lvl="6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 sz="1200"/>
            </a:lvl7pPr>
            <a:lvl8pPr lvl="7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 sz="1200"/>
            </a:lvl8pPr>
            <a:lvl9pPr lvl="8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 sz="1200"/>
            </a:lvl9pPr>
          </a:lstStyle>
          <a:p>
            <a:endParaRPr/>
          </a:p>
        </p:txBody>
      </p:sp>
      <p:sp>
        <p:nvSpPr>
          <p:cNvPr id="114" name="Google Shape;114;p16"/>
          <p:cNvSpPr txBox="1">
            <a:spLocks noGrp="1"/>
          </p:cNvSpPr>
          <p:nvPr>
            <p:ph type="title" idx="7"/>
          </p:nvPr>
        </p:nvSpPr>
        <p:spPr>
          <a:xfrm>
            <a:off x="3651738" y="1959348"/>
            <a:ext cx="1841400" cy="40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i="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115" name="Google Shape;115;p16"/>
          <p:cNvSpPr txBox="1">
            <a:spLocks noGrp="1"/>
          </p:cNvSpPr>
          <p:nvPr>
            <p:ph type="subTitle" idx="8"/>
          </p:nvPr>
        </p:nvSpPr>
        <p:spPr>
          <a:xfrm>
            <a:off x="3394338" y="2407775"/>
            <a:ext cx="23562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200"/>
            </a:lvl1pPr>
            <a:lvl2pPr lvl="1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 sz="1200"/>
            </a:lvl2pPr>
            <a:lvl3pPr lvl="2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 sz="1200"/>
            </a:lvl3pPr>
            <a:lvl4pPr lvl="3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 sz="1200"/>
            </a:lvl4pPr>
            <a:lvl5pPr lvl="4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 sz="1200"/>
            </a:lvl5pPr>
            <a:lvl6pPr lvl="5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 sz="1200"/>
            </a:lvl6pPr>
            <a:lvl7pPr lvl="6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 sz="1200"/>
            </a:lvl7pPr>
            <a:lvl8pPr lvl="7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 sz="1200"/>
            </a:lvl8pPr>
            <a:lvl9pPr lvl="8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 sz="1200"/>
            </a:lvl9pPr>
          </a:lstStyle>
          <a:p>
            <a:endParaRPr/>
          </a:p>
        </p:txBody>
      </p:sp>
      <p:sp>
        <p:nvSpPr>
          <p:cNvPr id="116" name="Google Shape;116;p16"/>
          <p:cNvSpPr txBox="1">
            <a:spLocks noGrp="1"/>
          </p:cNvSpPr>
          <p:nvPr>
            <p:ph type="title" idx="9"/>
          </p:nvPr>
        </p:nvSpPr>
        <p:spPr>
          <a:xfrm>
            <a:off x="1169738" y="3022385"/>
            <a:ext cx="1841400" cy="40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i="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117" name="Google Shape;117;p16"/>
          <p:cNvSpPr txBox="1">
            <a:spLocks noGrp="1"/>
          </p:cNvSpPr>
          <p:nvPr>
            <p:ph type="subTitle" idx="13"/>
          </p:nvPr>
        </p:nvSpPr>
        <p:spPr>
          <a:xfrm>
            <a:off x="912225" y="3470825"/>
            <a:ext cx="23562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200"/>
            </a:lvl1pPr>
            <a:lvl2pPr lvl="1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 sz="1200"/>
            </a:lvl2pPr>
            <a:lvl3pPr lvl="2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 sz="1200"/>
            </a:lvl3pPr>
            <a:lvl4pPr lvl="3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 sz="1200"/>
            </a:lvl4pPr>
            <a:lvl5pPr lvl="4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 sz="1200"/>
            </a:lvl5pPr>
            <a:lvl6pPr lvl="5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 sz="1200"/>
            </a:lvl6pPr>
            <a:lvl7pPr lvl="6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 sz="1200"/>
            </a:lvl7pPr>
            <a:lvl8pPr lvl="7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 sz="1200"/>
            </a:lvl8pPr>
            <a:lvl9pPr lvl="8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 sz="1200"/>
            </a:lvl9pPr>
          </a:lstStyle>
          <a:p>
            <a:endParaRPr/>
          </a:p>
        </p:txBody>
      </p:sp>
      <p:sp>
        <p:nvSpPr>
          <p:cNvPr id="118" name="Google Shape;118;p16"/>
          <p:cNvSpPr txBox="1">
            <a:spLocks noGrp="1"/>
          </p:cNvSpPr>
          <p:nvPr>
            <p:ph type="title" idx="14"/>
          </p:nvPr>
        </p:nvSpPr>
        <p:spPr>
          <a:xfrm>
            <a:off x="6329600" y="3022388"/>
            <a:ext cx="1446300" cy="40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i="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119" name="Google Shape;119;p16"/>
          <p:cNvSpPr txBox="1">
            <a:spLocks noGrp="1"/>
          </p:cNvSpPr>
          <p:nvPr>
            <p:ph type="subTitle" idx="15"/>
          </p:nvPr>
        </p:nvSpPr>
        <p:spPr>
          <a:xfrm>
            <a:off x="5875671" y="3470825"/>
            <a:ext cx="23562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200"/>
            </a:lvl1pPr>
            <a:lvl2pPr lvl="1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 sz="1200"/>
            </a:lvl2pPr>
            <a:lvl3pPr lvl="2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 sz="1200"/>
            </a:lvl3pPr>
            <a:lvl4pPr lvl="3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 sz="1200"/>
            </a:lvl4pPr>
            <a:lvl5pPr lvl="4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 sz="1200"/>
            </a:lvl5pPr>
            <a:lvl6pPr lvl="5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 sz="1200"/>
            </a:lvl6pPr>
            <a:lvl7pPr lvl="6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 sz="1200"/>
            </a:lvl7pPr>
            <a:lvl8pPr lvl="7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 sz="1200"/>
            </a:lvl8pPr>
            <a:lvl9pPr lvl="8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 sz="1200"/>
            </a:lvl9pPr>
          </a:lstStyle>
          <a:p>
            <a:endParaRPr/>
          </a:p>
        </p:txBody>
      </p:sp>
      <p:sp>
        <p:nvSpPr>
          <p:cNvPr id="120" name="Google Shape;120;p16"/>
          <p:cNvSpPr/>
          <p:nvPr/>
        </p:nvSpPr>
        <p:spPr>
          <a:xfrm>
            <a:off x="-1079625" y="2472720"/>
            <a:ext cx="2082000" cy="26826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1" name="Google Shape;121;p1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 rot="353824">
            <a:off x="7481973" y="3470872"/>
            <a:ext cx="2529675" cy="2483550"/>
          </a:xfrm>
          <a:prstGeom prst="rect">
            <a:avLst/>
          </a:prstGeom>
          <a:noFill/>
          <a:ln>
            <a:noFill/>
          </a:ln>
        </p:spPr>
      </p:pic>
      <p:sp>
        <p:nvSpPr>
          <p:cNvPr id="122" name="Google Shape;122;p1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1" type="secHead">
  <p:cSld name="SECTION_HEADER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3"/>
          <p:cNvSpPr txBox="1">
            <a:spLocks noGrp="1"/>
          </p:cNvSpPr>
          <p:nvPr>
            <p:ph type="title"/>
          </p:nvPr>
        </p:nvSpPr>
        <p:spPr>
          <a:xfrm>
            <a:off x="311700" y="697425"/>
            <a:ext cx="4283400" cy="2041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title" idx="2"/>
          </p:nvPr>
        </p:nvSpPr>
        <p:spPr>
          <a:xfrm>
            <a:off x="1476675" y="3232675"/>
            <a:ext cx="3767700" cy="1910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6FA8DC"/>
              </a:buClr>
              <a:buSzPts val="2400"/>
              <a:buFont typeface="Didact Gothic"/>
              <a:buNone/>
              <a:defRPr sz="2400" b="0">
                <a:solidFill>
                  <a:srgbClr val="6FA8DC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6FA8DC"/>
              </a:buClr>
              <a:buSzPts val="2400"/>
              <a:buFont typeface="Didact Gothic"/>
              <a:buNone/>
              <a:defRPr sz="2400">
                <a:solidFill>
                  <a:srgbClr val="6FA8DC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6FA8DC"/>
              </a:buClr>
              <a:buSzPts val="2400"/>
              <a:buFont typeface="Didact Gothic"/>
              <a:buNone/>
              <a:defRPr sz="2400">
                <a:solidFill>
                  <a:srgbClr val="6FA8DC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6FA8DC"/>
              </a:buClr>
              <a:buSzPts val="2400"/>
              <a:buFont typeface="Didact Gothic"/>
              <a:buNone/>
              <a:defRPr sz="2400">
                <a:solidFill>
                  <a:srgbClr val="6FA8DC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6FA8DC"/>
              </a:buClr>
              <a:buSzPts val="2400"/>
              <a:buFont typeface="Didact Gothic"/>
              <a:buNone/>
              <a:defRPr sz="2400">
                <a:solidFill>
                  <a:srgbClr val="6FA8DC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6FA8DC"/>
              </a:buClr>
              <a:buSzPts val="2400"/>
              <a:buFont typeface="Didact Gothic"/>
              <a:buNone/>
              <a:defRPr sz="2400">
                <a:solidFill>
                  <a:srgbClr val="6FA8DC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6FA8DC"/>
              </a:buClr>
              <a:buSzPts val="2400"/>
              <a:buFont typeface="Didact Gothic"/>
              <a:buNone/>
              <a:defRPr sz="2400">
                <a:solidFill>
                  <a:srgbClr val="6FA8DC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6FA8DC"/>
              </a:buClr>
              <a:buSzPts val="2400"/>
              <a:buFont typeface="Didact Gothic"/>
              <a:buNone/>
              <a:defRPr sz="2400">
                <a:solidFill>
                  <a:srgbClr val="6FA8DC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6FA8DC"/>
              </a:buClr>
              <a:buSzPts val="2400"/>
              <a:buFont typeface="Didact Gothic"/>
              <a:buNone/>
              <a:defRPr sz="2400">
                <a:solidFill>
                  <a:srgbClr val="6FA8DC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bg>
      <p:bgPr>
        <a:solidFill>
          <a:schemeClr val="accent3"/>
        </a:solidFill>
        <a:effectLst/>
      </p:bgPr>
    </p:bg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5"/>
          <p:cNvSpPr/>
          <p:nvPr/>
        </p:nvSpPr>
        <p:spPr>
          <a:xfrm>
            <a:off x="6985775" y="-150275"/>
            <a:ext cx="5207100" cy="5207100"/>
          </a:xfrm>
          <a:prstGeom prst="ellipse">
            <a:avLst/>
          </a:prstGeom>
          <a:noFill/>
          <a:ln w="19050" cap="flat" cmpd="sng">
            <a:solidFill>
              <a:srgbClr val="FFFFFF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20" name="Google Shape;20;p5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rot="-345841">
            <a:off x="-15442" y="-161794"/>
            <a:ext cx="1480208" cy="1453239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886900" y="445025"/>
            <a:ext cx="7585500" cy="61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1016066" y="1152475"/>
            <a:ext cx="66417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3" name="Google Shape;23;p5"/>
          <p:cNvSpPr/>
          <p:nvPr/>
        </p:nvSpPr>
        <p:spPr>
          <a:xfrm>
            <a:off x="-2163200" y="2625875"/>
            <a:ext cx="3697200" cy="36972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24" name="Google Shape;24;p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353824">
            <a:off x="7481973" y="3470872"/>
            <a:ext cx="2529675" cy="2483550"/>
          </a:xfrm>
          <a:prstGeom prst="rect">
            <a:avLst/>
          </a:prstGeom>
          <a:noFill/>
          <a:ln>
            <a:noFill/>
          </a:ln>
        </p:spPr>
      </p:pic>
      <p:sp>
        <p:nvSpPr>
          <p:cNvPr id="25" name="Google Shape;25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white" type="blank">
  <p:cSld name="BLANK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Google Shape;42;p8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rot="353824">
            <a:off x="7481973" y="3470872"/>
            <a:ext cx="2529675" cy="2483550"/>
          </a:xfrm>
          <a:prstGeom prst="rect">
            <a:avLst/>
          </a:prstGeom>
          <a:noFill/>
          <a:ln>
            <a:noFill/>
          </a:ln>
        </p:spPr>
      </p:pic>
      <p:sp>
        <p:nvSpPr>
          <p:cNvPr id="43" name="Google Shape;43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BLANK_2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9"/>
          <p:cNvSpPr txBox="1">
            <a:spLocks noGrp="1"/>
          </p:cNvSpPr>
          <p:nvPr>
            <p:ph type="title"/>
          </p:nvPr>
        </p:nvSpPr>
        <p:spPr>
          <a:xfrm>
            <a:off x="688325" y="3410650"/>
            <a:ext cx="7758300" cy="123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600"/>
              <a:buNone/>
              <a:defRPr sz="26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700"/>
              <a:buNone/>
              <a:defRPr sz="2700">
                <a:solidFill>
                  <a:schemeClr val="accent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700"/>
              <a:buNone/>
              <a:defRPr sz="2700">
                <a:solidFill>
                  <a:schemeClr val="accent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700"/>
              <a:buNone/>
              <a:defRPr sz="2700">
                <a:solidFill>
                  <a:schemeClr val="accent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700"/>
              <a:buNone/>
              <a:defRPr sz="2700">
                <a:solidFill>
                  <a:schemeClr val="accent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700"/>
              <a:buNone/>
              <a:defRPr sz="2700">
                <a:solidFill>
                  <a:schemeClr val="accent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700"/>
              <a:buNone/>
              <a:defRPr sz="2700">
                <a:solidFill>
                  <a:schemeClr val="accent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700"/>
              <a:buNone/>
              <a:defRPr sz="2700">
                <a:solidFill>
                  <a:schemeClr val="accent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700"/>
              <a:buNone/>
              <a:defRPr sz="2700"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title" idx="2"/>
          </p:nvPr>
        </p:nvSpPr>
        <p:spPr>
          <a:xfrm>
            <a:off x="688325" y="2603975"/>
            <a:ext cx="7758300" cy="136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Didact Gothic"/>
              <a:buNone/>
              <a:defRPr sz="3000" b="0">
                <a:solidFill>
                  <a:schemeClr val="accent3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Didact Gothic"/>
              <a:buNone/>
              <a:defRPr sz="3000">
                <a:solidFill>
                  <a:schemeClr val="accent3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Didact Gothic"/>
              <a:buNone/>
              <a:defRPr sz="3000">
                <a:solidFill>
                  <a:schemeClr val="accent3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Didact Gothic"/>
              <a:buNone/>
              <a:defRPr sz="3000">
                <a:solidFill>
                  <a:schemeClr val="accent3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Didact Gothic"/>
              <a:buNone/>
              <a:defRPr sz="3000">
                <a:solidFill>
                  <a:schemeClr val="accent3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Didact Gothic"/>
              <a:buNone/>
              <a:defRPr sz="3000">
                <a:solidFill>
                  <a:schemeClr val="accent3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Didact Gothic"/>
              <a:buNone/>
              <a:defRPr sz="3000">
                <a:solidFill>
                  <a:schemeClr val="accent3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Didact Gothic"/>
              <a:buNone/>
              <a:defRPr sz="3000">
                <a:solidFill>
                  <a:schemeClr val="accent3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Didact Gothic"/>
              <a:buNone/>
              <a:defRPr sz="3000">
                <a:solidFill>
                  <a:schemeClr val="accent3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  <p:pic>
        <p:nvPicPr>
          <p:cNvPr id="47" name="Google Shape;47;p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353823" flipH="1">
            <a:off x="-901289" y="3470873"/>
            <a:ext cx="2480890" cy="2483552"/>
          </a:xfrm>
          <a:prstGeom prst="rect">
            <a:avLst/>
          </a:prstGeom>
          <a:noFill/>
          <a:ln>
            <a:noFill/>
          </a:ln>
        </p:spPr>
      </p:pic>
      <p:sp>
        <p:nvSpPr>
          <p:cNvPr id="48" name="Google Shape;48;p9"/>
          <p:cNvSpPr txBox="1">
            <a:spLocks noGrp="1"/>
          </p:cNvSpPr>
          <p:nvPr>
            <p:ph type="sldNum" idx="12"/>
          </p:nvPr>
        </p:nvSpPr>
        <p:spPr>
          <a:xfrm>
            <a:off x="245558" y="4580842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 rtl="0">
              <a:buNone/>
              <a:defRPr/>
            </a:lvl1pPr>
            <a:lvl2pPr lvl="1" algn="l" rtl="0">
              <a:buNone/>
              <a:defRPr/>
            </a:lvl2pPr>
            <a:lvl3pPr lvl="2" algn="l" rtl="0">
              <a:buNone/>
              <a:defRPr/>
            </a:lvl3pPr>
            <a:lvl4pPr lvl="3" algn="l" rtl="0">
              <a:buNone/>
              <a:defRPr/>
            </a:lvl4pPr>
            <a:lvl5pPr lvl="4" algn="l" rtl="0">
              <a:buNone/>
              <a:defRPr/>
            </a:lvl5pPr>
            <a:lvl6pPr lvl="5" algn="l" rtl="0">
              <a:buNone/>
              <a:defRPr/>
            </a:lvl6pPr>
            <a:lvl7pPr lvl="6" algn="l" rtl="0">
              <a:buNone/>
              <a:defRPr/>
            </a:lvl7pPr>
            <a:lvl8pPr lvl="7" algn="l" rtl="0">
              <a:buNone/>
              <a:defRPr/>
            </a:lvl8pPr>
            <a:lvl9pPr lvl="8" algn="l" rtl="0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49" name="Google Shape;49;p9"/>
          <p:cNvSpPr txBox="1"/>
          <p:nvPr/>
        </p:nvSpPr>
        <p:spPr>
          <a:xfrm>
            <a:off x="253200" y="2800350"/>
            <a:ext cx="376800" cy="57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>
                <a:solidFill>
                  <a:schemeClr val="accent2"/>
                </a:solidFill>
                <a:latin typeface="Forum"/>
                <a:ea typeface="Forum"/>
                <a:cs typeface="Forum"/>
                <a:sym typeface="Forum"/>
              </a:rPr>
              <a:t>“</a:t>
            </a:r>
            <a:endParaRPr sz="6000">
              <a:solidFill>
                <a:schemeClr val="accent2"/>
              </a:solidFill>
              <a:latin typeface="Forum"/>
              <a:ea typeface="Forum"/>
              <a:cs typeface="Forum"/>
              <a:sym typeface="Forum"/>
            </a:endParaRPr>
          </a:p>
        </p:txBody>
      </p:sp>
      <p:sp>
        <p:nvSpPr>
          <p:cNvPr id="50" name="Google Shape;50;p9"/>
          <p:cNvSpPr txBox="1"/>
          <p:nvPr/>
        </p:nvSpPr>
        <p:spPr>
          <a:xfrm rot="10800000">
            <a:off x="8472453" y="2985185"/>
            <a:ext cx="376800" cy="57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>
                <a:solidFill>
                  <a:schemeClr val="accent2"/>
                </a:solidFill>
                <a:latin typeface="Forum"/>
                <a:ea typeface="Forum"/>
                <a:cs typeface="Forum"/>
                <a:sym typeface="Forum"/>
              </a:rPr>
              <a:t>“</a:t>
            </a:r>
            <a:endParaRPr sz="6000">
              <a:solidFill>
                <a:schemeClr val="accent2"/>
              </a:solidFill>
              <a:latin typeface="Forum"/>
              <a:ea typeface="Forum"/>
              <a:cs typeface="Forum"/>
              <a:sym typeface="Forum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peach">
  <p:cSld name="BLANK_1">
    <p:bg>
      <p:bgPr>
        <a:solidFill>
          <a:schemeClr val="accent3"/>
        </a:solidFill>
        <a:effectLst/>
      </p:bgPr>
    </p:bg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53" name="Google Shape;53;p10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rot="353824">
            <a:off x="7481973" y="3470872"/>
            <a:ext cx="2529675" cy="2483550"/>
          </a:xfrm>
          <a:prstGeom prst="rect">
            <a:avLst/>
          </a:prstGeom>
          <a:noFill/>
          <a:ln>
            <a:noFill/>
          </a:ln>
        </p:spPr>
      </p:pic>
      <p:sp>
        <p:nvSpPr>
          <p:cNvPr id="54" name="Google Shape;54;p10"/>
          <p:cNvSpPr txBox="1">
            <a:spLocks noGrp="1"/>
          </p:cNvSpPr>
          <p:nvPr>
            <p:ph type="sldNum" idx="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>
  <p:cSld name="BLANK_1_1_1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2"/>
          <p:cNvSpPr txBox="1">
            <a:spLocks noGrp="1"/>
          </p:cNvSpPr>
          <p:nvPr>
            <p:ph type="title"/>
          </p:nvPr>
        </p:nvSpPr>
        <p:spPr>
          <a:xfrm>
            <a:off x="719750" y="445025"/>
            <a:ext cx="7704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2"/>
          <p:cNvSpPr txBox="1">
            <a:spLocks noGrp="1"/>
          </p:cNvSpPr>
          <p:nvPr>
            <p:ph type="title" idx="2"/>
          </p:nvPr>
        </p:nvSpPr>
        <p:spPr>
          <a:xfrm>
            <a:off x="1170501" y="1959348"/>
            <a:ext cx="1841400" cy="40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i="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66" name="Google Shape;66;p12"/>
          <p:cNvSpPr txBox="1">
            <a:spLocks noGrp="1"/>
          </p:cNvSpPr>
          <p:nvPr>
            <p:ph type="subTitle" idx="1"/>
          </p:nvPr>
        </p:nvSpPr>
        <p:spPr>
          <a:xfrm>
            <a:off x="913025" y="2407775"/>
            <a:ext cx="23562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200"/>
            </a:lvl9pPr>
          </a:lstStyle>
          <a:p>
            <a:endParaRPr/>
          </a:p>
        </p:txBody>
      </p:sp>
      <p:sp>
        <p:nvSpPr>
          <p:cNvPr id="67" name="Google Shape;67;p12"/>
          <p:cNvSpPr txBox="1">
            <a:spLocks noGrp="1"/>
          </p:cNvSpPr>
          <p:nvPr>
            <p:ph type="title" idx="3"/>
          </p:nvPr>
        </p:nvSpPr>
        <p:spPr>
          <a:xfrm>
            <a:off x="6131126" y="1959348"/>
            <a:ext cx="1841400" cy="40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i="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68" name="Google Shape;68;p12"/>
          <p:cNvSpPr txBox="1">
            <a:spLocks noGrp="1"/>
          </p:cNvSpPr>
          <p:nvPr>
            <p:ph type="subTitle" idx="4"/>
          </p:nvPr>
        </p:nvSpPr>
        <p:spPr>
          <a:xfrm>
            <a:off x="5934350" y="2407775"/>
            <a:ext cx="2236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200"/>
            </a:lvl9pPr>
          </a:lstStyle>
          <a:p>
            <a:endParaRPr/>
          </a:p>
        </p:txBody>
      </p:sp>
      <p:sp>
        <p:nvSpPr>
          <p:cNvPr id="69" name="Google Shape;69;p12"/>
          <p:cNvSpPr txBox="1">
            <a:spLocks noGrp="1"/>
          </p:cNvSpPr>
          <p:nvPr>
            <p:ph type="title" idx="5"/>
          </p:nvPr>
        </p:nvSpPr>
        <p:spPr>
          <a:xfrm>
            <a:off x="3652288" y="3022385"/>
            <a:ext cx="1841400" cy="40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i="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subTitle" idx="6"/>
          </p:nvPr>
        </p:nvSpPr>
        <p:spPr>
          <a:xfrm>
            <a:off x="3394017" y="3470825"/>
            <a:ext cx="23562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200"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title" idx="7"/>
          </p:nvPr>
        </p:nvSpPr>
        <p:spPr>
          <a:xfrm>
            <a:off x="3651738" y="1959348"/>
            <a:ext cx="1841400" cy="40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i="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subTitle" idx="8"/>
          </p:nvPr>
        </p:nvSpPr>
        <p:spPr>
          <a:xfrm>
            <a:off x="3394338" y="2407775"/>
            <a:ext cx="23562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200"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title" idx="9"/>
          </p:nvPr>
        </p:nvSpPr>
        <p:spPr>
          <a:xfrm>
            <a:off x="1169738" y="3022385"/>
            <a:ext cx="1841400" cy="40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i="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subTitle" idx="13"/>
          </p:nvPr>
        </p:nvSpPr>
        <p:spPr>
          <a:xfrm>
            <a:off x="912225" y="3470825"/>
            <a:ext cx="23562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200"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title" idx="14"/>
          </p:nvPr>
        </p:nvSpPr>
        <p:spPr>
          <a:xfrm>
            <a:off x="6329600" y="3022388"/>
            <a:ext cx="1446300" cy="40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i="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subTitle" idx="15"/>
          </p:nvPr>
        </p:nvSpPr>
        <p:spPr>
          <a:xfrm>
            <a:off x="5875671" y="3470825"/>
            <a:ext cx="23562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200"/>
            </a:lvl9pPr>
          </a:lstStyle>
          <a:p>
            <a:endParaRPr/>
          </a:p>
        </p:txBody>
      </p:sp>
      <p:sp>
        <p:nvSpPr>
          <p:cNvPr id="77" name="Google Shape;77;p12"/>
          <p:cNvSpPr/>
          <p:nvPr/>
        </p:nvSpPr>
        <p:spPr>
          <a:xfrm>
            <a:off x="-1079625" y="2472720"/>
            <a:ext cx="2082000" cy="26826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78" name="Google Shape;78;p1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rot="353824">
            <a:off x="7481973" y="3470872"/>
            <a:ext cx="2529675" cy="2483550"/>
          </a:xfrm>
          <a:prstGeom prst="rect">
            <a:avLst/>
          </a:prstGeom>
          <a:noFill/>
          <a:ln>
            <a:noFill/>
          </a:ln>
        </p:spPr>
      </p:pic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UMBERS + TEXT ">
  <p:cSld name="TITLE_1_1_1_1_1_2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4"/>
          <p:cNvSpPr/>
          <p:nvPr/>
        </p:nvSpPr>
        <p:spPr>
          <a:xfrm rot="-5400000">
            <a:off x="2476575" y="159300"/>
            <a:ext cx="4191000" cy="48249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4C1130"/>
              </a:solidFill>
            </a:endParaRPr>
          </a:p>
        </p:txBody>
      </p:sp>
      <p:sp>
        <p:nvSpPr>
          <p:cNvPr id="88" name="Google Shape;88;p14"/>
          <p:cNvSpPr txBox="1">
            <a:spLocks noGrp="1"/>
          </p:cNvSpPr>
          <p:nvPr>
            <p:ph type="subTitle" idx="1"/>
          </p:nvPr>
        </p:nvSpPr>
        <p:spPr>
          <a:xfrm>
            <a:off x="2389050" y="1665438"/>
            <a:ext cx="4365900" cy="294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1200"/>
              <a:buNone/>
              <a:defRPr sz="1200">
                <a:solidFill>
                  <a:srgbClr val="F3F3F3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1200"/>
              <a:buNone/>
              <a:defRPr sz="1200">
                <a:solidFill>
                  <a:srgbClr val="F3F3F3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1200"/>
              <a:buNone/>
              <a:defRPr sz="1200">
                <a:solidFill>
                  <a:srgbClr val="F3F3F3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1200"/>
              <a:buNone/>
              <a:defRPr sz="1200">
                <a:solidFill>
                  <a:srgbClr val="F3F3F3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1200"/>
              <a:buNone/>
              <a:defRPr sz="1200">
                <a:solidFill>
                  <a:srgbClr val="F3F3F3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1200"/>
              <a:buNone/>
              <a:defRPr sz="1200">
                <a:solidFill>
                  <a:srgbClr val="F3F3F3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1200"/>
              <a:buNone/>
              <a:defRPr sz="1200">
                <a:solidFill>
                  <a:srgbClr val="F3F3F3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1200"/>
              <a:buNone/>
              <a:defRPr sz="1200">
                <a:solidFill>
                  <a:srgbClr val="F3F3F3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1200"/>
              <a:buNone/>
              <a:defRPr sz="1200">
                <a:solidFill>
                  <a:srgbClr val="F3F3F3"/>
                </a:solidFill>
              </a:defRPr>
            </a:lvl9pPr>
          </a:lstStyle>
          <a:p>
            <a:endParaRPr/>
          </a:p>
        </p:txBody>
      </p:sp>
      <p:sp>
        <p:nvSpPr>
          <p:cNvPr id="89" name="Google Shape;89;p14"/>
          <p:cNvSpPr txBox="1">
            <a:spLocks noGrp="1"/>
          </p:cNvSpPr>
          <p:nvPr>
            <p:ph type="subTitle" idx="2"/>
          </p:nvPr>
        </p:nvSpPr>
        <p:spPr>
          <a:xfrm>
            <a:off x="2389050" y="2660038"/>
            <a:ext cx="4365900" cy="294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1200"/>
              <a:buNone/>
              <a:defRPr sz="1200">
                <a:solidFill>
                  <a:srgbClr val="F3F3F3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1200"/>
              <a:buNone/>
              <a:defRPr sz="1200">
                <a:solidFill>
                  <a:srgbClr val="F3F3F3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1200"/>
              <a:buNone/>
              <a:defRPr sz="1200">
                <a:solidFill>
                  <a:srgbClr val="F3F3F3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1200"/>
              <a:buNone/>
              <a:defRPr sz="1200">
                <a:solidFill>
                  <a:srgbClr val="F3F3F3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1200"/>
              <a:buNone/>
              <a:defRPr sz="1200">
                <a:solidFill>
                  <a:srgbClr val="F3F3F3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1200"/>
              <a:buNone/>
              <a:defRPr sz="1200">
                <a:solidFill>
                  <a:srgbClr val="F3F3F3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1200"/>
              <a:buNone/>
              <a:defRPr sz="1200">
                <a:solidFill>
                  <a:srgbClr val="F3F3F3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1200"/>
              <a:buNone/>
              <a:defRPr sz="1200">
                <a:solidFill>
                  <a:srgbClr val="F3F3F3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1200"/>
              <a:buNone/>
              <a:defRPr sz="1200">
                <a:solidFill>
                  <a:srgbClr val="F3F3F3"/>
                </a:solidFill>
              </a:defRPr>
            </a:lvl9pPr>
          </a:lstStyle>
          <a:p>
            <a:endParaRPr/>
          </a:p>
        </p:txBody>
      </p:sp>
      <p:sp>
        <p:nvSpPr>
          <p:cNvPr id="90" name="Google Shape;90;p14"/>
          <p:cNvSpPr txBox="1">
            <a:spLocks noGrp="1"/>
          </p:cNvSpPr>
          <p:nvPr>
            <p:ph type="subTitle" idx="3"/>
          </p:nvPr>
        </p:nvSpPr>
        <p:spPr>
          <a:xfrm>
            <a:off x="2389050" y="3654638"/>
            <a:ext cx="4365900" cy="294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1200"/>
              <a:buNone/>
              <a:defRPr sz="1200">
                <a:solidFill>
                  <a:srgbClr val="F3F3F3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1200"/>
              <a:buNone/>
              <a:defRPr sz="1200">
                <a:solidFill>
                  <a:srgbClr val="F3F3F3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1200"/>
              <a:buNone/>
              <a:defRPr sz="1200">
                <a:solidFill>
                  <a:srgbClr val="F3F3F3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1200"/>
              <a:buNone/>
              <a:defRPr sz="1200">
                <a:solidFill>
                  <a:srgbClr val="F3F3F3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1200"/>
              <a:buNone/>
              <a:defRPr sz="1200">
                <a:solidFill>
                  <a:srgbClr val="F3F3F3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1200"/>
              <a:buNone/>
              <a:defRPr sz="1200">
                <a:solidFill>
                  <a:srgbClr val="F3F3F3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1200"/>
              <a:buNone/>
              <a:defRPr sz="1200">
                <a:solidFill>
                  <a:srgbClr val="F3F3F3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1200"/>
              <a:buNone/>
              <a:defRPr sz="1200">
                <a:solidFill>
                  <a:srgbClr val="F3F3F3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1200"/>
              <a:buNone/>
              <a:defRPr sz="1200">
                <a:solidFill>
                  <a:srgbClr val="F3F3F3"/>
                </a:solidFill>
              </a:defRPr>
            </a:lvl9pPr>
          </a:lstStyle>
          <a:p>
            <a:endParaRPr/>
          </a:p>
        </p:txBody>
      </p:sp>
      <p:sp>
        <p:nvSpPr>
          <p:cNvPr id="91" name="Google Shape;91;p14"/>
          <p:cNvSpPr txBox="1">
            <a:spLocks noGrp="1"/>
          </p:cNvSpPr>
          <p:nvPr>
            <p:ph type="title" hasCustomPrompt="1"/>
          </p:nvPr>
        </p:nvSpPr>
        <p:spPr>
          <a:xfrm>
            <a:off x="2939475" y="1849800"/>
            <a:ext cx="3265200" cy="964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3600"/>
              <a:buNone/>
              <a:defRPr sz="3600">
                <a:solidFill>
                  <a:srgbClr val="F3F3F3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3600"/>
              <a:buNone/>
              <a:defRPr sz="3600">
                <a:solidFill>
                  <a:srgbClr val="F3F3F3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3600"/>
              <a:buNone/>
              <a:defRPr sz="3600">
                <a:solidFill>
                  <a:srgbClr val="F3F3F3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3600"/>
              <a:buNone/>
              <a:defRPr sz="3600">
                <a:solidFill>
                  <a:srgbClr val="F3F3F3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3600"/>
              <a:buNone/>
              <a:defRPr sz="3600">
                <a:solidFill>
                  <a:srgbClr val="F3F3F3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3600"/>
              <a:buNone/>
              <a:defRPr sz="3600">
                <a:solidFill>
                  <a:srgbClr val="F3F3F3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3600"/>
              <a:buNone/>
              <a:defRPr sz="3600">
                <a:solidFill>
                  <a:srgbClr val="F3F3F3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3600"/>
              <a:buNone/>
              <a:defRPr sz="3600">
                <a:solidFill>
                  <a:srgbClr val="F3F3F3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3600"/>
              <a:buNone/>
              <a:defRPr sz="3600">
                <a:solidFill>
                  <a:srgbClr val="F3F3F3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92" name="Google Shape;92;p14"/>
          <p:cNvSpPr txBox="1">
            <a:spLocks noGrp="1"/>
          </p:cNvSpPr>
          <p:nvPr>
            <p:ph type="title" idx="4" hasCustomPrompt="1"/>
          </p:nvPr>
        </p:nvSpPr>
        <p:spPr>
          <a:xfrm>
            <a:off x="2939475" y="2844400"/>
            <a:ext cx="3265200" cy="964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3600"/>
              <a:buNone/>
              <a:defRPr sz="3600">
                <a:solidFill>
                  <a:srgbClr val="F3F3F3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3600"/>
              <a:buNone/>
              <a:defRPr sz="3600">
                <a:solidFill>
                  <a:srgbClr val="F3F3F3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3600"/>
              <a:buNone/>
              <a:defRPr sz="3600">
                <a:solidFill>
                  <a:srgbClr val="F3F3F3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3600"/>
              <a:buNone/>
              <a:defRPr sz="3600">
                <a:solidFill>
                  <a:srgbClr val="F3F3F3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3600"/>
              <a:buNone/>
              <a:defRPr sz="3600">
                <a:solidFill>
                  <a:srgbClr val="F3F3F3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3600"/>
              <a:buNone/>
              <a:defRPr sz="3600">
                <a:solidFill>
                  <a:srgbClr val="F3F3F3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3600"/>
              <a:buNone/>
              <a:defRPr sz="3600">
                <a:solidFill>
                  <a:srgbClr val="F3F3F3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3600"/>
              <a:buNone/>
              <a:defRPr sz="3600">
                <a:solidFill>
                  <a:srgbClr val="F3F3F3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3600"/>
              <a:buNone/>
              <a:defRPr sz="3600">
                <a:solidFill>
                  <a:srgbClr val="F3F3F3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93" name="Google Shape;93;p14"/>
          <p:cNvSpPr txBox="1">
            <a:spLocks noGrp="1"/>
          </p:cNvSpPr>
          <p:nvPr>
            <p:ph type="title" idx="5" hasCustomPrompt="1"/>
          </p:nvPr>
        </p:nvSpPr>
        <p:spPr>
          <a:xfrm>
            <a:off x="2939475" y="809100"/>
            <a:ext cx="3265200" cy="964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3600"/>
              <a:buNone/>
              <a:defRPr sz="3600">
                <a:solidFill>
                  <a:srgbClr val="F3F3F3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3600"/>
              <a:buNone/>
              <a:defRPr sz="3600">
                <a:solidFill>
                  <a:srgbClr val="F3F3F3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3600"/>
              <a:buNone/>
              <a:defRPr sz="3600">
                <a:solidFill>
                  <a:srgbClr val="F3F3F3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3600"/>
              <a:buNone/>
              <a:defRPr sz="3600">
                <a:solidFill>
                  <a:srgbClr val="F3F3F3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3600"/>
              <a:buNone/>
              <a:defRPr sz="3600">
                <a:solidFill>
                  <a:srgbClr val="F3F3F3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3600"/>
              <a:buNone/>
              <a:defRPr sz="3600">
                <a:solidFill>
                  <a:srgbClr val="F3F3F3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3600"/>
              <a:buNone/>
              <a:defRPr sz="3600">
                <a:solidFill>
                  <a:srgbClr val="F3F3F3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3600"/>
              <a:buNone/>
              <a:defRPr sz="3600">
                <a:solidFill>
                  <a:srgbClr val="F3F3F3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3600"/>
              <a:buNone/>
              <a:defRPr sz="3600">
                <a:solidFill>
                  <a:srgbClr val="F3F3F3"/>
                </a:solidFill>
              </a:defRPr>
            </a:lvl9pPr>
          </a:lstStyle>
          <a:p>
            <a:r>
              <a:t>xx%</a:t>
            </a:r>
          </a:p>
        </p:txBody>
      </p:sp>
      <p:pic>
        <p:nvPicPr>
          <p:cNvPr id="94" name="Google Shape;94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353824">
            <a:off x="7481973" y="3470872"/>
            <a:ext cx="2529675" cy="2483550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Google Shape;95;p1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UMBERS + TEXT ">
  <p:cSld name="TITLE_1_1_1_1_1_2_1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5"/>
          <p:cNvSpPr/>
          <p:nvPr/>
        </p:nvSpPr>
        <p:spPr>
          <a:xfrm rot="-5400000">
            <a:off x="2476575" y="159300"/>
            <a:ext cx="4191000" cy="48249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4C113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15"/>
          <p:cNvSpPr txBox="1">
            <a:spLocks noGrp="1"/>
          </p:cNvSpPr>
          <p:nvPr>
            <p:ph type="subTitle" idx="1"/>
          </p:nvPr>
        </p:nvSpPr>
        <p:spPr>
          <a:xfrm>
            <a:off x="2389050" y="1665438"/>
            <a:ext cx="4365900" cy="29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1200"/>
              <a:buNone/>
              <a:defRPr sz="1200">
                <a:solidFill>
                  <a:srgbClr val="F3F3F3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1200"/>
              <a:buNone/>
              <a:defRPr sz="1200">
                <a:solidFill>
                  <a:srgbClr val="F3F3F3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1200"/>
              <a:buNone/>
              <a:defRPr sz="1200">
                <a:solidFill>
                  <a:srgbClr val="F3F3F3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1200"/>
              <a:buNone/>
              <a:defRPr sz="1200">
                <a:solidFill>
                  <a:srgbClr val="F3F3F3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1200"/>
              <a:buNone/>
              <a:defRPr sz="1200">
                <a:solidFill>
                  <a:srgbClr val="F3F3F3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1200"/>
              <a:buNone/>
              <a:defRPr sz="1200">
                <a:solidFill>
                  <a:srgbClr val="F3F3F3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1200"/>
              <a:buNone/>
              <a:defRPr sz="1200">
                <a:solidFill>
                  <a:srgbClr val="F3F3F3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1200"/>
              <a:buNone/>
              <a:defRPr sz="1200">
                <a:solidFill>
                  <a:srgbClr val="F3F3F3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1200"/>
              <a:buNone/>
              <a:defRPr sz="1200">
                <a:solidFill>
                  <a:srgbClr val="F3F3F3"/>
                </a:solidFill>
              </a:defRPr>
            </a:lvl9pPr>
          </a:lstStyle>
          <a:p>
            <a:endParaRPr/>
          </a:p>
        </p:txBody>
      </p:sp>
      <p:sp>
        <p:nvSpPr>
          <p:cNvPr id="99" name="Google Shape;99;p15"/>
          <p:cNvSpPr txBox="1">
            <a:spLocks noGrp="1"/>
          </p:cNvSpPr>
          <p:nvPr>
            <p:ph type="subTitle" idx="2"/>
          </p:nvPr>
        </p:nvSpPr>
        <p:spPr>
          <a:xfrm>
            <a:off x="2389050" y="2660038"/>
            <a:ext cx="4365900" cy="29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1200"/>
              <a:buNone/>
              <a:defRPr sz="1200">
                <a:solidFill>
                  <a:srgbClr val="F3F3F3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1200"/>
              <a:buNone/>
              <a:defRPr sz="1200">
                <a:solidFill>
                  <a:srgbClr val="F3F3F3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1200"/>
              <a:buNone/>
              <a:defRPr sz="1200">
                <a:solidFill>
                  <a:srgbClr val="F3F3F3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1200"/>
              <a:buNone/>
              <a:defRPr sz="1200">
                <a:solidFill>
                  <a:srgbClr val="F3F3F3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1200"/>
              <a:buNone/>
              <a:defRPr sz="1200">
                <a:solidFill>
                  <a:srgbClr val="F3F3F3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1200"/>
              <a:buNone/>
              <a:defRPr sz="1200">
                <a:solidFill>
                  <a:srgbClr val="F3F3F3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1200"/>
              <a:buNone/>
              <a:defRPr sz="1200">
                <a:solidFill>
                  <a:srgbClr val="F3F3F3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1200"/>
              <a:buNone/>
              <a:defRPr sz="1200">
                <a:solidFill>
                  <a:srgbClr val="F3F3F3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1200"/>
              <a:buNone/>
              <a:defRPr sz="1200">
                <a:solidFill>
                  <a:srgbClr val="F3F3F3"/>
                </a:solidFill>
              </a:defRPr>
            </a:lvl9pPr>
          </a:lstStyle>
          <a:p>
            <a:endParaRPr/>
          </a:p>
        </p:txBody>
      </p:sp>
      <p:sp>
        <p:nvSpPr>
          <p:cNvPr id="100" name="Google Shape;100;p15"/>
          <p:cNvSpPr txBox="1">
            <a:spLocks noGrp="1"/>
          </p:cNvSpPr>
          <p:nvPr>
            <p:ph type="subTitle" idx="3"/>
          </p:nvPr>
        </p:nvSpPr>
        <p:spPr>
          <a:xfrm>
            <a:off x="2389050" y="3654638"/>
            <a:ext cx="4365900" cy="29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1200"/>
              <a:buNone/>
              <a:defRPr sz="1200">
                <a:solidFill>
                  <a:srgbClr val="F3F3F3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1200"/>
              <a:buNone/>
              <a:defRPr sz="1200">
                <a:solidFill>
                  <a:srgbClr val="F3F3F3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1200"/>
              <a:buNone/>
              <a:defRPr sz="1200">
                <a:solidFill>
                  <a:srgbClr val="F3F3F3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1200"/>
              <a:buNone/>
              <a:defRPr sz="1200">
                <a:solidFill>
                  <a:srgbClr val="F3F3F3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1200"/>
              <a:buNone/>
              <a:defRPr sz="1200">
                <a:solidFill>
                  <a:srgbClr val="F3F3F3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1200"/>
              <a:buNone/>
              <a:defRPr sz="1200">
                <a:solidFill>
                  <a:srgbClr val="F3F3F3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1200"/>
              <a:buNone/>
              <a:defRPr sz="1200">
                <a:solidFill>
                  <a:srgbClr val="F3F3F3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1200"/>
              <a:buNone/>
              <a:defRPr sz="1200">
                <a:solidFill>
                  <a:srgbClr val="F3F3F3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1200"/>
              <a:buNone/>
              <a:defRPr sz="1200">
                <a:solidFill>
                  <a:srgbClr val="F3F3F3"/>
                </a:solidFill>
              </a:defRPr>
            </a:lvl9pPr>
          </a:lstStyle>
          <a:p>
            <a:endParaRPr/>
          </a:p>
        </p:txBody>
      </p:sp>
      <p:sp>
        <p:nvSpPr>
          <p:cNvPr id="101" name="Google Shape;101;p15"/>
          <p:cNvSpPr txBox="1">
            <a:spLocks noGrp="1"/>
          </p:cNvSpPr>
          <p:nvPr>
            <p:ph type="title"/>
          </p:nvPr>
        </p:nvSpPr>
        <p:spPr>
          <a:xfrm>
            <a:off x="2939475" y="1849800"/>
            <a:ext cx="3265200" cy="96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3600"/>
              <a:buNone/>
              <a:defRPr sz="3600">
                <a:solidFill>
                  <a:srgbClr val="F3F3F3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3600"/>
              <a:buNone/>
              <a:defRPr sz="3600">
                <a:solidFill>
                  <a:srgbClr val="F3F3F3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3600"/>
              <a:buNone/>
              <a:defRPr sz="3600">
                <a:solidFill>
                  <a:srgbClr val="F3F3F3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3600"/>
              <a:buNone/>
              <a:defRPr sz="3600">
                <a:solidFill>
                  <a:srgbClr val="F3F3F3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3600"/>
              <a:buNone/>
              <a:defRPr sz="3600">
                <a:solidFill>
                  <a:srgbClr val="F3F3F3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3600"/>
              <a:buNone/>
              <a:defRPr sz="3600">
                <a:solidFill>
                  <a:srgbClr val="F3F3F3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3600"/>
              <a:buNone/>
              <a:defRPr sz="3600">
                <a:solidFill>
                  <a:srgbClr val="F3F3F3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3600"/>
              <a:buNone/>
              <a:defRPr sz="3600">
                <a:solidFill>
                  <a:srgbClr val="F3F3F3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3600"/>
              <a:buNone/>
              <a:defRPr sz="3600">
                <a:solidFill>
                  <a:srgbClr val="F3F3F3"/>
                </a:solidFill>
              </a:defRPr>
            </a:lvl9pPr>
          </a:lstStyle>
          <a:p>
            <a:endParaRPr/>
          </a:p>
        </p:txBody>
      </p:sp>
      <p:sp>
        <p:nvSpPr>
          <p:cNvPr id="102" name="Google Shape;102;p15"/>
          <p:cNvSpPr txBox="1">
            <a:spLocks noGrp="1"/>
          </p:cNvSpPr>
          <p:nvPr>
            <p:ph type="title" idx="4"/>
          </p:nvPr>
        </p:nvSpPr>
        <p:spPr>
          <a:xfrm>
            <a:off x="2939475" y="2844400"/>
            <a:ext cx="3265200" cy="96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3600"/>
              <a:buNone/>
              <a:defRPr sz="3600">
                <a:solidFill>
                  <a:srgbClr val="F3F3F3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3600"/>
              <a:buNone/>
              <a:defRPr sz="3600">
                <a:solidFill>
                  <a:srgbClr val="F3F3F3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3600"/>
              <a:buNone/>
              <a:defRPr sz="3600">
                <a:solidFill>
                  <a:srgbClr val="F3F3F3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3600"/>
              <a:buNone/>
              <a:defRPr sz="3600">
                <a:solidFill>
                  <a:srgbClr val="F3F3F3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3600"/>
              <a:buNone/>
              <a:defRPr sz="3600">
                <a:solidFill>
                  <a:srgbClr val="F3F3F3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3600"/>
              <a:buNone/>
              <a:defRPr sz="3600">
                <a:solidFill>
                  <a:srgbClr val="F3F3F3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3600"/>
              <a:buNone/>
              <a:defRPr sz="3600">
                <a:solidFill>
                  <a:srgbClr val="F3F3F3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3600"/>
              <a:buNone/>
              <a:defRPr sz="3600">
                <a:solidFill>
                  <a:srgbClr val="F3F3F3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3600"/>
              <a:buNone/>
              <a:defRPr sz="3600">
                <a:solidFill>
                  <a:srgbClr val="F3F3F3"/>
                </a:solidFill>
              </a:defRPr>
            </a:lvl9pPr>
          </a:lstStyle>
          <a:p>
            <a:endParaRPr/>
          </a:p>
        </p:txBody>
      </p:sp>
      <p:sp>
        <p:nvSpPr>
          <p:cNvPr id="103" name="Google Shape;103;p15"/>
          <p:cNvSpPr txBox="1">
            <a:spLocks noGrp="1"/>
          </p:cNvSpPr>
          <p:nvPr>
            <p:ph type="title" idx="5"/>
          </p:nvPr>
        </p:nvSpPr>
        <p:spPr>
          <a:xfrm>
            <a:off x="2939475" y="809100"/>
            <a:ext cx="3265200" cy="96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3600"/>
              <a:buNone/>
              <a:defRPr sz="3600">
                <a:solidFill>
                  <a:srgbClr val="F3F3F3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3600"/>
              <a:buNone/>
              <a:defRPr sz="3600">
                <a:solidFill>
                  <a:srgbClr val="F3F3F3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3600"/>
              <a:buNone/>
              <a:defRPr sz="3600">
                <a:solidFill>
                  <a:srgbClr val="F3F3F3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3600"/>
              <a:buNone/>
              <a:defRPr sz="3600">
                <a:solidFill>
                  <a:srgbClr val="F3F3F3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3600"/>
              <a:buNone/>
              <a:defRPr sz="3600">
                <a:solidFill>
                  <a:srgbClr val="F3F3F3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3600"/>
              <a:buNone/>
              <a:defRPr sz="3600">
                <a:solidFill>
                  <a:srgbClr val="F3F3F3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3600"/>
              <a:buNone/>
              <a:defRPr sz="3600">
                <a:solidFill>
                  <a:srgbClr val="F3F3F3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3600"/>
              <a:buNone/>
              <a:defRPr sz="3600">
                <a:solidFill>
                  <a:srgbClr val="F3F3F3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3600"/>
              <a:buNone/>
              <a:defRPr sz="3600">
                <a:solidFill>
                  <a:srgbClr val="F3F3F3"/>
                </a:solidFill>
              </a:defRPr>
            </a:lvl9pPr>
          </a:lstStyle>
          <a:p>
            <a:endParaRPr/>
          </a:p>
        </p:txBody>
      </p:sp>
      <p:pic>
        <p:nvPicPr>
          <p:cNvPr id="104" name="Google Shape;104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353824">
            <a:off x="7481973" y="3470872"/>
            <a:ext cx="2529675" cy="2483550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Google Shape;105;p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orum"/>
              <a:buNone/>
              <a:defRPr sz="2800" b="1">
                <a:solidFill>
                  <a:schemeClr val="dk1"/>
                </a:solidFill>
                <a:latin typeface="Forum"/>
                <a:ea typeface="Forum"/>
                <a:cs typeface="Forum"/>
                <a:sym typeface="Forum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Didact Gothic"/>
              <a:buChar char="●"/>
              <a:defRPr sz="1800">
                <a:solidFill>
                  <a:schemeClr val="dk2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Didact Gothic"/>
              <a:buChar char="○"/>
              <a:defRPr>
                <a:solidFill>
                  <a:schemeClr val="dk2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Didact Gothic"/>
              <a:buChar char="■"/>
              <a:defRPr>
                <a:solidFill>
                  <a:schemeClr val="dk2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Didact Gothic"/>
              <a:buChar char="●"/>
              <a:defRPr>
                <a:solidFill>
                  <a:schemeClr val="dk2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Didact Gothic"/>
              <a:buChar char="○"/>
              <a:defRPr>
                <a:solidFill>
                  <a:schemeClr val="dk2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Didact Gothic"/>
              <a:buChar char="■"/>
              <a:defRPr>
                <a:solidFill>
                  <a:schemeClr val="dk2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Didact Gothic"/>
              <a:buChar char="●"/>
              <a:defRPr>
                <a:solidFill>
                  <a:schemeClr val="dk2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Didact Gothic"/>
              <a:buChar char="○"/>
              <a:defRPr>
                <a:solidFill>
                  <a:schemeClr val="dk2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Didact Gothic"/>
              <a:buChar char="■"/>
              <a:defRPr>
                <a:solidFill>
                  <a:schemeClr val="dk2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4" r:id="rId4"/>
    <p:sldLayoutId id="2147483655" r:id="rId5"/>
    <p:sldLayoutId id="2147483656" r:id="rId6"/>
    <p:sldLayoutId id="2147483658" r:id="rId7"/>
    <p:sldLayoutId id="2147483660" r:id="rId8"/>
    <p:sldLayoutId id="2147483661" r:id="rId9"/>
    <p:sldLayoutId id="2147483662" r:id="rId10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7"/>
          <p:cNvSpPr txBox="1">
            <a:spLocks noGrp="1"/>
          </p:cNvSpPr>
          <p:nvPr>
            <p:ph type="ctrTitle"/>
          </p:nvPr>
        </p:nvSpPr>
        <p:spPr>
          <a:xfrm>
            <a:off x="85125" y="1"/>
            <a:ext cx="6315676" cy="18155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lang="en-US" sz="4000" dirty="0" err="1" smtClean="0"/>
              <a:t>Kasus</a:t>
            </a:r>
            <a:r>
              <a:rPr lang="en-US" sz="4000" dirty="0" smtClean="0"/>
              <a:t> </a:t>
            </a:r>
            <a:r>
              <a:rPr lang="en-US" sz="4000" dirty="0" err="1" smtClean="0"/>
              <a:t>Pelanggaran</a:t>
            </a:r>
            <a:r>
              <a:rPr lang="en-US" sz="4000" dirty="0" smtClean="0"/>
              <a:t> </a:t>
            </a:r>
            <a:r>
              <a:rPr lang="en-US" sz="4000" dirty="0" err="1" smtClean="0"/>
              <a:t>Hak</a:t>
            </a:r>
            <a:r>
              <a:rPr lang="en-US" sz="4000" dirty="0" smtClean="0"/>
              <a:t> </a:t>
            </a:r>
            <a:r>
              <a:rPr lang="en-US" sz="4000" dirty="0" err="1" smtClean="0"/>
              <a:t>dan</a:t>
            </a:r>
            <a:r>
              <a:rPr lang="en-US" sz="4000" dirty="0" smtClean="0"/>
              <a:t> </a:t>
            </a:r>
            <a:r>
              <a:rPr lang="en-US" sz="4000" dirty="0" err="1" smtClean="0"/>
              <a:t>Pengingkaran</a:t>
            </a:r>
            <a:r>
              <a:rPr lang="en-US" sz="4000" dirty="0" smtClean="0"/>
              <a:t> </a:t>
            </a:r>
            <a:r>
              <a:rPr lang="en-US" sz="4000" dirty="0" err="1" smtClean="0"/>
              <a:t>Kewajiban</a:t>
            </a:r>
            <a:r>
              <a:rPr lang="en-US" sz="4000" dirty="0" smtClean="0"/>
              <a:t> </a:t>
            </a:r>
            <a:r>
              <a:rPr lang="en-US" sz="4000" dirty="0" err="1" smtClean="0"/>
              <a:t>Warga</a:t>
            </a:r>
            <a:r>
              <a:rPr lang="en-US" sz="4000" dirty="0" smtClean="0"/>
              <a:t> Negara </a:t>
            </a:r>
            <a:endParaRPr sz="4000" dirty="0"/>
          </a:p>
        </p:txBody>
      </p:sp>
      <p:sp>
        <p:nvSpPr>
          <p:cNvPr id="128" name="Google Shape;128;p17"/>
          <p:cNvSpPr txBox="1">
            <a:spLocks noGrp="1"/>
          </p:cNvSpPr>
          <p:nvPr>
            <p:ph type="subTitle" idx="1"/>
          </p:nvPr>
        </p:nvSpPr>
        <p:spPr>
          <a:xfrm>
            <a:off x="4731026" y="2213113"/>
            <a:ext cx="3751049" cy="27123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n-US" sz="20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8"/>
          <p:cNvSpPr txBox="1">
            <a:spLocks noGrp="1"/>
          </p:cNvSpPr>
          <p:nvPr>
            <p:ph type="title"/>
          </p:nvPr>
        </p:nvSpPr>
        <p:spPr>
          <a:xfrm>
            <a:off x="275347" y="1298578"/>
            <a:ext cx="8762636" cy="17229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 sz="2400" dirty="0" smtClean="0"/>
              <a:t>Penyebab Terjadinya Pelanggaran Hak dan Pengingkaran Kewajiban Warga Negara</a:t>
            </a:r>
            <a:endParaRPr sz="2400" dirty="0"/>
          </a:p>
        </p:txBody>
      </p:sp>
      <p:sp>
        <p:nvSpPr>
          <p:cNvPr id="135" name="Google Shape;135;p18"/>
          <p:cNvSpPr txBox="1">
            <a:spLocks noGrp="1"/>
          </p:cNvSpPr>
          <p:nvPr>
            <p:ph type="title" idx="2"/>
          </p:nvPr>
        </p:nvSpPr>
        <p:spPr>
          <a:xfrm>
            <a:off x="1768223" y="3232800"/>
            <a:ext cx="3767700" cy="191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 b="1" dirty="0" err="1" smtClean="0">
                <a:solidFill>
                  <a:srgbClr val="6FA8DC"/>
                </a:solidFill>
              </a:rPr>
              <a:t>Terjadi</a:t>
            </a:r>
            <a:r>
              <a:rPr lang="en-US" b="1" dirty="0" smtClean="0">
                <a:solidFill>
                  <a:srgbClr val="6FA8DC"/>
                </a:solidFill>
              </a:rPr>
              <a:t> </a:t>
            </a:r>
            <a:r>
              <a:rPr lang="en-US" b="1" dirty="0" err="1" smtClean="0">
                <a:solidFill>
                  <a:srgbClr val="6FA8DC"/>
                </a:solidFill>
              </a:rPr>
              <a:t>ketika</a:t>
            </a:r>
            <a:r>
              <a:rPr lang="en-US" b="1" dirty="0" smtClean="0">
                <a:solidFill>
                  <a:srgbClr val="6FA8DC"/>
                </a:solidFill>
              </a:rPr>
              <a:t> </a:t>
            </a:r>
            <a:r>
              <a:rPr lang="en-US" b="1" dirty="0" err="1" smtClean="0">
                <a:solidFill>
                  <a:srgbClr val="6FA8DC"/>
                </a:solidFill>
              </a:rPr>
              <a:t>warga</a:t>
            </a:r>
            <a:r>
              <a:rPr lang="en-US" b="1" dirty="0" smtClean="0">
                <a:solidFill>
                  <a:srgbClr val="6FA8DC"/>
                </a:solidFill>
              </a:rPr>
              <a:t> </a:t>
            </a:r>
            <a:r>
              <a:rPr lang="en-US" b="1" dirty="0" err="1" smtClean="0">
                <a:solidFill>
                  <a:srgbClr val="6FA8DC"/>
                </a:solidFill>
              </a:rPr>
              <a:t>negara</a:t>
            </a:r>
            <a:r>
              <a:rPr lang="en-US" b="1" dirty="0" smtClean="0">
                <a:solidFill>
                  <a:srgbClr val="6FA8DC"/>
                </a:solidFill>
              </a:rPr>
              <a:t> </a:t>
            </a:r>
            <a:r>
              <a:rPr lang="en-US" b="1" dirty="0" err="1" smtClean="0">
                <a:solidFill>
                  <a:srgbClr val="6FA8DC"/>
                </a:solidFill>
              </a:rPr>
              <a:t>tidak</a:t>
            </a:r>
            <a:r>
              <a:rPr lang="en-US" b="1" dirty="0"/>
              <a:t> </a:t>
            </a:r>
            <a:r>
              <a:rPr lang="en-US" b="1" dirty="0" err="1" smtClean="0"/>
              <a:t>dapat</a:t>
            </a:r>
            <a:r>
              <a:rPr lang="en-US" b="1" dirty="0" smtClean="0"/>
              <a:t> </a:t>
            </a:r>
            <a:r>
              <a:rPr lang="en-US" b="1" dirty="0" err="1" smtClean="0"/>
              <a:t>menikmati</a:t>
            </a:r>
            <a:r>
              <a:rPr lang="en-US" b="1" dirty="0" smtClean="0"/>
              <a:t> </a:t>
            </a:r>
            <a:r>
              <a:rPr lang="en-US" b="1" dirty="0" err="1" smtClean="0"/>
              <a:t>haknya</a:t>
            </a:r>
            <a:r>
              <a:rPr lang="en-US" b="1" dirty="0" smtClean="0"/>
              <a:t> </a:t>
            </a:r>
            <a:r>
              <a:rPr lang="en-US" b="1" dirty="0" err="1" smtClean="0"/>
              <a:t>seperti</a:t>
            </a:r>
            <a:r>
              <a:rPr lang="en-US" b="1" dirty="0" smtClean="0"/>
              <a:t> yang </a:t>
            </a:r>
            <a:r>
              <a:rPr lang="en-US" b="1" dirty="0" err="1" smtClean="0"/>
              <a:t>ditetapkan</a:t>
            </a:r>
            <a:r>
              <a:rPr lang="en-US" b="1" dirty="0" smtClean="0"/>
              <a:t> </a:t>
            </a:r>
            <a:r>
              <a:rPr lang="en-US" b="1" dirty="0" err="1" smtClean="0"/>
              <a:t>oleh</a:t>
            </a:r>
            <a:r>
              <a:rPr lang="en-US" b="1" dirty="0" smtClean="0"/>
              <a:t> </a:t>
            </a:r>
            <a:r>
              <a:rPr lang="en-US" b="1" dirty="0" err="1" smtClean="0"/>
              <a:t>undang-undang</a:t>
            </a:r>
            <a:endParaRPr b="1" dirty="0">
              <a:solidFill>
                <a:srgbClr val="6FA8DC"/>
              </a:solidFill>
            </a:endParaRPr>
          </a:p>
        </p:txBody>
      </p:sp>
      <p:sp>
        <p:nvSpPr>
          <p:cNvPr id="136" name="Google Shape;136;p18"/>
          <p:cNvSpPr txBox="1">
            <a:spLocks noGrp="1"/>
          </p:cNvSpPr>
          <p:nvPr>
            <p:ph type="title"/>
          </p:nvPr>
        </p:nvSpPr>
        <p:spPr>
          <a:xfrm>
            <a:off x="688275" y="980525"/>
            <a:ext cx="1104900" cy="82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 sz="5000" dirty="0" smtClean="0">
                <a:latin typeface="Didact Gothic"/>
                <a:ea typeface="Didact Gothic"/>
                <a:cs typeface="Didact Gothic"/>
                <a:sym typeface="Didact Gothic"/>
              </a:rPr>
              <a:t>01</a:t>
            </a:r>
            <a:endParaRPr sz="5000" dirty="0">
              <a:latin typeface="Didact Gothic"/>
              <a:ea typeface="Didact Gothic"/>
              <a:cs typeface="Didact Gothic"/>
              <a:sym typeface="Didact Gothic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9"/>
          <p:cNvSpPr txBox="1">
            <a:spLocks noGrp="1"/>
          </p:cNvSpPr>
          <p:nvPr>
            <p:ph type="title"/>
          </p:nvPr>
        </p:nvSpPr>
        <p:spPr>
          <a:xfrm>
            <a:off x="886900" y="445024"/>
            <a:ext cx="7585500" cy="11849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" dirty="0" smtClean="0"/>
              <a:t>Faktor yang menyebabkan pelanggaran hak dan pengingkaran kewajiban warga negara</a:t>
            </a:r>
            <a:endParaRPr dirty="0"/>
          </a:p>
        </p:txBody>
      </p:sp>
      <p:sp>
        <p:nvSpPr>
          <p:cNvPr id="142" name="Google Shape;142;p19"/>
          <p:cNvSpPr txBox="1">
            <a:spLocks noGrp="1"/>
          </p:cNvSpPr>
          <p:nvPr>
            <p:ph type="body" idx="1"/>
          </p:nvPr>
        </p:nvSpPr>
        <p:spPr>
          <a:xfrm>
            <a:off x="1016076" y="1815547"/>
            <a:ext cx="7171200" cy="27533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AutoNum type="arabicPeriod"/>
            </a:pPr>
            <a:r>
              <a:rPr lang="en-US" sz="2400" dirty="0" err="1" smtClean="0"/>
              <a:t>Sikap</a:t>
            </a:r>
            <a:r>
              <a:rPr lang="en-US" sz="2400" dirty="0" smtClean="0"/>
              <a:t> </a:t>
            </a:r>
            <a:r>
              <a:rPr lang="en-US" sz="2400" dirty="0" err="1" smtClean="0"/>
              <a:t>egois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terlalu</a:t>
            </a:r>
            <a:r>
              <a:rPr lang="en-US" sz="2400" dirty="0" smtClean="0"/>
              <a:t> </a:t>
            </a:r>
            <a:r>
              <a:rPr lang="en-US" sz="2400" dirty="0" err="1" smtClean="0"/>
              <a:t>mementingkan</a:t>
            </a:r>
            <a:r>
              <a:rPr lang="en-US" sz="2400" dirty="0" smtClean="0"/>
              <a:t> </a:t>
            </a:r>
            <a:r>
              <a:rPr lang="en-US" sz="2400" dirty="0" err="1" smtClean="0"/>
              <a:t>diri</a:t>
            </a:r>
            <a:r>
              <a:rPr lang="en-US" sz="2400" dirty="0" smtClean="0"/>
              <a:t> </a:t>
            </a:r>
            <a:r>
              <a:rPr lang="en-US" sz="2400" dirty="0" err="1" smtClean="0"/>
              <a:t>sendiri</a:t>
            </a:r>
            <a:endParaRPr lang="en-US" sz="2400" dirty="0" smtClean="0"/>
          </a:p>
          <a:p>
            <a:pPr marL="34290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AutoNum type="arabicPeriod"/>
            </a:pPr>
            <a:r>
              <a:rPr lang="en-US" sz="2400" dirty="0" err="1" smtClean="0"/>
              <a:t>Rendahnya</a:t>
            </a:r>
            <a:r>
              <a:rPr lang="en-US" sz="2400" dirty="0" smtClean="0"/>
              <a:t> </a:t>
            </a:r>
            <a:r>
              <a:rPr lang="en-US" sz="2400" dirty="0" err="1" smtClean="0"/>
              <a:t>kesadaran</a:t>
            </a:r>
            <a:r>
              <a:rPr lang="en-US" sz="2400" dirty="0" smtClean="0"/>
              <a:t> </a:t>
            </a:r>
            <a:r>
              <a:rPr lang="en-US" sz="2400" dirty="0" err="1" smtClean="0"/>
              <a:t>berbangsa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bernegara</a:t>
            </a:r>
            <a:endParaRPr lang="en-US" sz="2400" dirty="0" smtClean="0"/>
          </a:p>
          <a:p>
            <a:pPr marL="34290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AutoNum type="arabicPeriod"/>
            </a:pPr>
            <a:r>
              <a:rPr lang="en-US" sz="2400" dirty="0" err="1" smtClean="0"/>
              <a:t>Sikap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toleran</a:t>
            </a:r>
            <a:endParaRPr lang="en-US" sz="2400" dirty="0" smtClean="0"/>
          </a:p>
          <a:p>
            <a:pPr marL="34290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AutoNum type="arabicPeriod"/>
            </a:pPr>
            <a:r>
              <a:rPr lang="en-US" sz="2400" dirty="0" err="1" smtClean="0"/>
              <a:t>Penyalahgunaan</a:t>
            </a:r>
            <a:r>
              <a:rPr lang="en-US" sz="2400" dirty="0" smtClean="0"/>
              <a:t> </a:t>
            </a:r>
            <a:r>
              <a:rPr lang="en-US" sz="2400" dirty="0" err="1" smtClean="0"/>
              <a:t>kekuasaan</a:t>
            </a:r>
            <a:endParaRPr lang="en-US" sz="2400" dirty="0"/>
          </a:p>
          <a:p>
            <a:pPr marL="34290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AutoNum type="arabicPeriod"/>
            </a:pPr>
            <a:r>
              <a:rPr lang="en-US" sz="2400" dirty="0" err="1" smtClean="0"/>
              <a:t>Ketidaktegasan</a:t>
            </a:r>
            <a:r>
              <a:rPr lang="en-US" sz="2400" dirty="0" smtClean="0"/>
              <a:t> </a:t>
            </a:r>
            <a:r>
              <a:rPr lang="en-US" sz="2400" dirty="0" err="1" smtClean="0"/>
              <a:t>aparat</a:t>
            </a:r>
            <a:r>
              <a:rPr lang="en-US" sz="2400" dirty="0" smtClean="0"/>
              <a:t> </a:t>
            </a:r>
            <a:r>
              <a:rPr lang="en-US" sz="2400" dirty="0" err="1" smtClean="0"/>
              <a:t>penegak</a:t>
            </a:r>
            <a:r>
              <a:rPr lang="en-US" sz="2400" dirty="0" smtClean="0"/>
              <a:t> </a:t>
            </a:r>
            <a:r>
              <a:rPr lang="en-US" sz="2400" dirty="0" err="1" smtClean="0"/>
              <a:t>hukum</a:t>
            </a:r>
            <a:endParaRPr lang="en-US" sz="2400" dirty="0" smtClean="0"/>
          </a:p>
          <a:p>
            <a:pPr marL="34290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AutoNum type="arabicPeriod"/>
            </a:pPr>
            <a:r>
              <a:rPr lang="en-US" sz="2400" dirty="0" err="1" smtClean="0"/>
              <a:t>Penyalahgunaan</a:t>
            </a:r>
            <a:r>
              <a:rPr lang="en-US" sz="2400" dirty="0" smtClean="0"/>
              <a:t> </a:t>
            </a:r>
            <a:r>
              <a:rPr lang="en-US" sz="2400" dirty="0" err="1" smtClean="0"/>
              <a:t>teknologi</a:t>
            </a:r>
            <a:endParaRPr lang="en-US" sz="2400" dirty="0" smtClean="0"/>
          </a:p>
        </p:txBody>
      </p:sp>
      <p:sp>
        <p:nvSpPr>
          <p:cNvPr id="143" name="Google Shape;143;p1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"/>
              <a:t>3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0"/>
          <p:cNvSpPr txBox="1">
            <a:spLocks noGrp="1"/>
          </p:cNvSpPr>
          <p:nvPr>
            <p:ph type="sldNum" idx="12"/>
          </p:nvPr>
        </p:nvSpPr>
        <p:spPr>
          <a:xfrm>
            <a:off x="8300179" y="441142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" smtClean="0"/>
              <a:t>4</a:t>
            </a:fld>
            <a:endParaRPr dirty="0"/>
          </a:p>
        </p:txBody>
      </p:sp>
      <p:sp>
        <p:nvSpPr>
          <p:cNvPr id="2" name="Rectangle 1"/>
          <p:cNvSpPr/>
          <p:nvPr/>
        </p:nvSpPr>
        <p:spPr>
          <a:xfrm>
            <a:off x="344557" y="424068"/>
            <a:ext cx="8309113" cy="43864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err="1" smtClean="0"/>
              <a:t>Kasus</a:t>
            </a:r>
            <a:r>
              <a:rPr lang="en-US" sz="2400" dirty="0" smtClean="0"/>
              <a:t> </a:t>
            </a:r>
            <a:r>
              <a:rPr lang="en-US" sz="2400" dirty="0" err="1" smtClean="0"/>
              <a:t>Pelanggaran</a:t>
            </a:r>
            <a:r>
              <a:rPr lang="en-US" sz="2400" dirty="0"/>
              <a:t> </a:t>
            </a:r>
            <a:r>
              <a:rPr lang="en-US" sz="2400" dirty="0" err="1" smtClean="0"/>
              <a:t>Hak</a:t>
            </a:r>
            <a:r>
              <a:rPr lang="en-US" sz="2400" dirty="0" smtClean="0"/>
              <a:t> </a:t>
            </a:r>
            <a:r>
              <a:rPr lang="en-US" sz="2400" dirty="0" err="1" smtClean="0"/>
              <a:t>Warga</a:t>
            </a:r>
            <a:r>
              <a:rPr lang="en-US" sz="2400" dirty="0" smtClean="0"/>
              <a:t> Negara </a:t>
            </a:r>
          </a:p>
          <a:p>
            <a:r>
              <a:rPr lang="en-US" sz="2400" dirty="0" smtClean="0"/>
              <a:t>a. Proses </a:t>
            </a:r>
            <a:r>
              <a:rPr lang="en-US" sz="2400" dirty="0" err="1" smtClean="0"/>
              <a:t>penegakan</a:t>
            </a:r>
            <a:r>
              <a:rPr lang="en-US" sz="2400" dirty="0" smtClean="0"/>
              <a:t> </a:t>
            </a:r>
            <a:r>
              <a:rPr lang="en-US" sz="2400" dirty="0" err="1" smtClean="0"/>
              <a:t>hukum</a:t>
            </a:r>
            <a:r>
              <a:rPr lang="en-US" sz="2400" dirty="0" smtClean="0"/>
              <a:t> </a:t>
            </a:r>
            <a:r>
              <a:rPr lang="en-US" sz="2400" dirty="0" err="1" smtClean="0"/>
              <a:t>masih</a:t>
            </a:r>
            <a:r>
              <a:rPr lang="en-US" sz="2400" dirty="0" smtClean="0"/>
              <a:t> </a:t>
            </a:r>
            <a:r>
              <a:rPr lang="en-US" sz="2400" dirty="0" err="1" smtClean="0"/>
              <a:t>belum</a:t>
            </a:r>
            <a:r>
              <a:rPr lang="en-US" sz="2400" dirty="0" smtClean="0"/>
              <a:t> optimal, </a:t>
            </a:r>
            <a:r>
              <a:rPr lang="en-US" sz="2400" dirty="0" err="1" smtClean="0"/>
              <a:t>misal</a:t>
            </a:r>
            <a:r>
              <a:rPr lang="en-US" sz="2400" dirty="0" smtClean="0"/>
              <a:t> </a:t>
            </a:r>
            <a:r>
              <a:rPr lang="en-US" sz="2400" dirty="0" err="1" smtClean="0"/>
              <a:t>masih</a:t>
            </a:r>
            <a:r>
              <a:rPr lang="en-US" sz="2400" dirty="0" smtClean="0"/>
              <a:t> </a:t>
            </a:r>
            <a:r>
              <a:rPr lang="en-US" sz="2400" dirty="0" err="1" smtClean="0"/>
              <a:t>terjadi</a:t>
            </a:r>
            <a:r>
              <a:rPr lang="en-US" sz="2400" dirty="0" smtClean="0"/>
              <a:t> </a:t>
            </a:r>
            <a:r>
              <a:rPr lang="en-US" sz="2400" dirty="0" err="1" smtClean="0"/>
              <a:t>kasus</a:t>
            </a:r>
            <a:r>
              <a:rPr lang="en-US" sz="2400" dirty="0" smtClean="0"/>
              <a:t> </a:t>
            </a:r>
            <a:r>
              <a:rPr lang="en-US" sz="2400" dirty="0" err="1" smtClean="0"/>
              <a:t>salah</a:t>
            </a:r>
            <a:r>
              <a:rPr lang="en-US" sz="2400" dirty="0" smtClean="0"/>
              <a:t> </a:t>
            </a:r>
            <a:r>
              <a:rPr lang="en-US" sz="2400" dirty="0" err="1" smtClean="0"/>
              <a:t>tangkap</a:t>
            </a:r>
            <a:r>
              <a:rPr lang="en-US" sz="2400" dirty="0" smtClean="0"/>
              <a:t>. Hal </a:t>
            </a:r>
            <a:r>
              <a:rPr lang="en-US" sz="2400" dirty="0" err="1" smtClean="0"/>
              <a:t>itu</a:t>
            </a:r>
            <a:r>
              <a:rPr lang="en-US" sz="2400" dirty="0"/>
              <a:t> </a:t>
            </a:r>
            <a:r>
              <a:rPr lang="en-US" sz="2400" dirty="0" err="1" smtClean="0"/>
              <a:t>merupakan</a:t>
            </a:r>
            <a:r>
              <a:rPr lang="en-US" sz="2400" dirty="0" smtClean="0"/>
              <a:t> </a:t>
            </a:r>
            <a:r>
              <a:rPr lang="en-US" sz="2400" dirty="0" err="1" smtClean="0"/>
              <a:t>bukti</a:t>
            </a:r>
            <a:r>
              <a:rPr lang="en-US" sz="2400" dirty="0" smtClean="0"/>
              <a:t> </a:t>
            </a:r>
            <a:r>
              <a:rPr lang="en-US" sz="2400" dirty="0" err="1" smtClean="0"/>
              <a:t>bahwa</a:t>
            </a:r>
            <a:r>
              <a:rPr lang="en-US" sz="2400" dirty="0" smtClean="0"/>
              <a:t> </a:t>
            </a:r>
            <a:r>
              <a:rPr lang="en-US" sz="2400" dirty="0" err="1" smtClean="0"/>
              <a:t>amanat</a:t>
            </a:r>
            <a:r>
              <a:rPr lang="en-US" sz="2400" dirty="0" smtClean="0"/>
              <a:t> </a:t>
            </a:r>
            <a:r>
              <a:rPr lang="en-US" sz="2400" dirty="0" err="1" smtClean="0"/>
              <a:t>Pasal</a:t>
            </a:r>
            <a:r>
              <a:rPr lang="en-US" sz="2400" dirty="0" smtClean="0"/>
              <a:t> 27 </a:t>
            </a:r>
            <a:r>
              <a:rPr lang="en-US" sz="2400" dirty="0" err="1" smtClean="0"/>
              <a:t>ayat</a:t>
            </a:r>
            <a:r>
              <a:rPr lang="en-US" sz="2400" dirty="0" smtClean="0"/>
              <a:t> (1) UUD 1945 </a:t>
            </a:r>
            <a:r>
              <a:rPr lang="en-US" sz="2400" dirty="0" err="1" smtClean="0"/>
              <a:t>belum</a:t>
            </a:r>
            <a:r>
              <a:rPr lang="en-US" sz="2400" dirty="0" smtClean="0"/>
              <a:t> </a:t>
            </a:r>
            <a:r>
              <a:rPr lang="en-US" sz="2400" dirty="0" err="1" smtClean="0"/>
              <a:t>sepenuhnya</a:t>
            </a:r>
            <a:r>
              <a:rPr lang="en-US" sz="2400" dirty="0" smtClean="0"/>
              <a:t> </a:t>
            </a:r>
            <a:r>
              <a:rPr lang="en-US" sz="2400" dirty="0" err="1" smtClean="0"/>
              <a:t>terlaksanakan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b. Tingkat </a:t>
            </a:r>
            <a:r>
              <a:rPr lang="en-US" sz="2400" dirty="0" err="1" smtClean="0"/>
              <a:t>kemiskinan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angka</a:t>
            </a:r>
            <a:r>
              <a:rPr lang="en-US" sz="2400" dirty="0" smtClean="0"/>
              <a:t> </a:t>
            </a:r>
            <a:r>
              <a:rPr lang="en-US" sz="2400" dirty="0" err="1" smtClean="0"/>
              <a:t>pengangguran</a:t>
            </a:r>
            <a:r>
              <a:rPr lang="en-US" sz="2400" dirty="0" smtClean="0"/>
              <a:t> </a:t>
            </a:r>
            <a:r>
              <a:rPr lang="en-US" sz="2400" dirty="0" err="1" smtClean="0"/>
              <a:t>masih</a:t>
            </a:r>
            <a:r>
              <a:rPr lang="en-US" sz="2400" dirty="0" smtClean="0"/>
              <a:t> </a:t>
            </a:r>
            <a:r>
              <a:rPr lang="en-US" sz="2400" dirty="0" err="1" smtClean="0"/>
              <a:t>tinggi</a:t>
            </a:r>
            <a:r>
              <a:rPr lang="en-US" sz="2400" dirty="0" smtClean="0"/>
              <a:t>, </a:t>
            </a:r>
            <a:r>
              <a:rPr lang="en-US" sz="2400" dirty="0" err="1" smtClean="0"/>
              <a:t>hal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sesuai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Pasal</a:t>
            </a:r>
            <a:r>
              <a:rPr lang="en-US" sz="2400" dirty="0" smtClean="0"/>
              <a:t> 27 </a:t>
            </a:r>
            <a:r>
              <a:rPr lang="en-US" sz="2400" dirty="0" err="1" smtClean="0"/>
              <a:t>ayat</a:t>
            </a:r>
            <a:r>
              <a:rPr lang="en-US" sz="2400" dirty="0" smtClean="0"/>
              <a:t> (2) UUD 1945.</a:t>
            </a:r>
          </a:p>
          <a:p>
            <a:r>
              <a:rPr lang="en-US" sz="2400" dirty="0" smtClean="0"/>
              <a:t>c. Makin </a:t>
            </a:r>
            <a:r>
              <a:rPr lang="en-US" sz="2400" dirty="0" err="1" smtClean="0"/>
              <a:t>banyaknya</a:t>
            </a:r>
            <a:r>
              <a:rPr lang="en-US" sz="2400" dirty="0" smtClean="0"/>
              <a:t> </a:t>
            </a:r>
            <a:r>
              <a:rPr lang="en-US" sz="2400" dirty="0" err="1" smtClean="0"/>
              <a:t>kasus</a:t>
            </a:r>
            <a:r>
              <a:rPr lang="en-US" sz="2400" dirty="0" smtClean="0"/>
              <a:t> </a:t>
            </a:r>
            <a:r>
              <a:rPr lang="en-US" sz="2400" dirty="0" err="1" smtClean="0"/>
              <a:t>pelanggaran</a:t>
            </a:r>
            <a:r>
              <a:rPr lang="en-US" sz="2400" dirty="0" smtClean="0"/>
              <a:t> </a:t>
            </a:r>
            <a:r>
              <a:rPr lang="en-US" sz="2400" dirty="0" err="1" smtClean="0"/>
              <a:t>hak</a:t>
            </a:r>
            <a:r>
              <a:rPr lang="en-US" sz="2400" dirty="0" smtClean="0"/>
              <a:t> </a:t>
            </a:r>
            <a:r>
              <a:rPr lang="en-US" sz="2400" dirty="0" err="1" smtClean="0"/>
              <a:t>asasi</a:t>
            </a:r>
            <a:r>
              <a:rPr lang="en-US" sz="2400" dirty="0" smtClean="0"/>
              <a:t> </a:t>
            </a:r>
            <a:r>
              <a:rPr lang="en-US" sz="2400" dirty="0" err="1" smtClean="0"/>
              <a:t>manusia</a:t>
            </a:r>
            <a:r>
              <a:rPr lang="en-US" sz="2400" dirty="0" smtClean="0"/>
              <a:t>. </a:t>
            </a:r>
            <a:r>
              <a:rPr lang="en-US" sz="2400" dirty="0" err="1" smtClean="0"/>
              <a:t>Padahal</a:t>
            </a:r>
            <a:r>
              <a:rPr lang="en-US" sz="2400" dirty="0" smtClean="0"/>
              <a:t>, </a:t>
            </a:r>
            <a:r>
              <a:rPr lang="en-US" sz="2400" dirty="0" err="1" smtClean="0"/>
              <a:t>Pasal</a:t>
            </a:r>
            <a:r>
              <a:rPr lang="en-US" sz="2400" dirty="0" smtClean="0"/>
              <a:t> 28A-28J UUD 1945 </a:t>
            </a:r>
            <a:r>
              <a:rPr lang="en-US" sz="2400" dirty="0" err="1" smtClean="0"/>
              <a:t>menjamin</a:t>
            </a:r>
            <a:r>
              <a:rPr lang="en-US" sz="2400" dirty="0" smtClean="0"/>
              <a:t> </a:t>
            </a:r>
            <a:r>
              <a:rPr lang="en-US" sz="2400" dirty="0" err="1" smtClean="0"/>
              <a:t>keberadaan</a:t>
            </a:r>
            <a:r>
              <a:rPr lang="en-US" sz="2400" dirty="0" smtClean="0"/>
              <a:t> HAM.</a:t>
            </a:r>
            <a:endParaRPr lang="en-US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"/>
              <a:t>5</a:t>
            </a:fld>
            <a:endParaRPr/>
          </a:p>
        </p:txBody>
      </p:sp>
      <p:sp>
        <p:nvSpPr>
          <p:cNvPr id="154" name="Google Shape;154;p21"/>
          <p:cNvSpPr txBox="1">
            <a:spLocks noGrp="1"/>
          </p:cNvSpPr>
          <p:nvPr>
            <p:ph type="sldNum" idx="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"/>
              <a:t>5</a:t>
            </a:fld>
            <a:endParaRPr/>
          </a:p>
        </p:txBody>
      </p:sp>
      <p:sp>
        <p:nvSpPr>
          <p:cNvPr id="3" name="Rectangle 2"/>
          <p:cNvSpPr/>
          <p:nvPr/>
        </p:nvSpPr>
        <p:spPr>
          <a:xfrm>
            <a:off x="516834" y="503583"/>
            <a:ext cx="8176591" cy="426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/>
              <a:t>d. </a:t>
            </a:r>
            <a:r>
              <a:rPr lang="en-US" sz="2400" dirty="0" err="1" smtClean="0"/>
              <a:t>Masih</a:t>
            </a:r>
            <a:r>
              <a:rPr lang="en-US" sz="2400" dirty="0" smtClean="0"/>
              <a:t> </a:t>
            </a:r>
            <a:r>
              <a:rPr lang="en-US" sz="2400" dirty="0" err="1" smtClean="0"/>
              <a:t>terjadinya</a:t>
            </a:r>
            <a:r>
              <a:rPr lang="en-US" sz="2400" dirty="0" smtClean="0"/>
              <a:t> </a:t>
            </a:r>
            <a:r>
              <a:rPr lang="en-US" sz="2400" dirty="0" err="1" smtClean="0"/>
              <a:t>tindak</a:t>
            </a:r>
            <a:r>
              <a:rPr lang="en-US" sz="2400" dirty="0" smtClean="0"/>
              <a:t> </a:t>
            </a:r>
            <a:r>
              <a:rPr lang="en-US" sz="2400" dirty="0" err="1" smtClean="0"/>
              <a:t>kekerasan</a:t>
            </a:r>
            <a:r>
              <a:rPr lang="en-US" sz="2400" dirty="0" smtClean="0"/>
              <a:t> </a:t>
            </a:r>
            <a:r>
              <a:rPr lang="en-US" sz="2400" dirty="0" err="1" smtClean="0"/>
              <a:t>mengatasnamakan</a:t>
            </a:r>
            <a:r>
              <a:rPr lang="en-US" sz="2400" dirty="0" smtClean="0"/>
              <a:t> agama, </a:t>
            </a:r>
            <a:r>
              <a:rPr lang="en-US" sz="2400" dirty="0" err="1" smtClean="0"/>
              <a:t>hal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sesuai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Pasal</a:t>
            </a:r>
            <a:r>
              <a:rPr lang="en-US" sz="2400" dirty="0" smtClean="0"/>
              <a:t> 29 </a:t>
            </a:r>
            <a:r>
              <a:rPr lang="en-US" sz="2400" dirty="0" err="1" smtClean="0"/>
              <a:t>ayat</a:t>
            </a:r>
            <a:r>
              <a:rPr lang="en-US" sz="2400" dirty="0" smtClean="0"/>
              <a:t> (2) UUD 1945.</a:t>
            </a:r>
          </a:p>
          <a:p>
            <a:r>
              <a:rPr lang="en-US" sz="2400" dirty="0" smtClean="0"/>
              <a:t>e. </a:t>
            </a:r>
            <a:r>
              <a:rPr lang="en-US" sz="2400" dirty="0" err="1" smtClean="0"/>
              <a:t>Angka</a:t>
            </a:r>
            <a:r>
              <a:rPr lang="en-US" sz="2400" dirty="0" smtClean="0"/>
              <a:t> </a:t>
            </a:r>
            <a:r>
              <a:rPr lang="en-US" sz="2400" dirty="0" err="1" smtClean="0"/>
              <a:t>putus</a:t>
            </a:r>
            <a:r>
              <a:rPr lang="en-US" sz="2400" dirty="0" smtClean="0"/>
              <a:t> </a:t>
            </a:r>
            <a:r>
              <a:rPr lang="en-US" sz="2400" dirty="0" err="1" smtClean="0"/>
              <a:t>sekolah</a:t>
            </a:r>
            <a:r>
              <a:rPr lang="en-US" sz="2400" dirty="0" smtClean="0"/>
              <a:t> yang </a:t>
            </a:r>
            <a:r>
              <a:rPr lang="en-US" sz="2400" dirty="0" err="1" smtClean="0"/>
              <a:t>cukup</a:t>
            </a:r>
            <a:r>
              <a:rPr lang="en-US" sz="2400" dirty="0" smtClean="0"/>
              <a:t> </a:t>
            </a:r>
            <a:r>
              <a:rPr lang="en-US" sz="2400" dirty="0" err="1" smtClean="0"/>
              <a:t>tinggi</a:t>
            </a:r>
            <a:r>
              <a:rPr lang="en-US" sz="2400" dirty="0" smtClean="0"/>
              <a:t> </a:t>
            </a:r>
            <a:r>
              <a:rPr lang="en-US" sz="2400" dirty="0" err="1" smtClean="0"/>
              <a:t>mengindikasikan</a:t>
            </a:r>
            <a:r>
              <a:rPr lang="en-US" sz="2400" dirty="0" smtClean="0"/>
              <a:t> </a:t>
            </a:r>
            <a:r>
              <a:rPr lang="en-US" sz="2400" dirty="0" err="1" smtClean="0"/>
              <a:t>belum</a:t>
            </a:r>
            <a:r>
              <a:rPr lang="en-US" sz="2400" dirty="0" smtClean="0"/>
              <a:t> </a:t>
            </a:r>
            <a:r>
              <a:rPr lang="en-US" sz="2400" dirty="0" err="1" smtClean="0"/>
              <a:t>terlaksana</a:t>
            </a:r>
            <a:r>
              <a:rPr lang="en-US" sz="2400" dirty="0" smtClean="0"/>
              <a:t> </a:t>
            </a:r>
            <a:r>
              <a:rPr lang="en-US" sz="2400" dirty="0" err="1" smtClean="0"/>
              <a:t>sepenuhnya</a:t>
            </a:r>
            <a:r>
              <a:rPr lang="en-US" sz="2400" dirty="0" smtClean="0"/>
              <a:t> </a:t>
            </a:r>
            <a:r>
              <a:rPr lang="en-US" sz="2400" dirty="0" err="1" smtClean="0"/>
              <a:t>amanat</a:t>
            </a:r>
            <a:r>
              <a:rPr lang="en-US" sz="2400" dirty="0" smtClean="0"/>
              <a:t> </a:t>
            </a:r>
            <a:r>
              <a:rPr lang="en-US" sz="2400" dirty="0" err="1" smtClean="0"/>
              <a:t>Pasal</a:t>
            </a:r>
            <a:r>
              <a:rPr lang="en-US" sz="2400" dirty="0" smtClean="0"/>
              <a:t> 31 </a:t>
            </a:r>
            <a:r>
              <a:rPr lang="en-US" sz="2400" dirty="0" err="1" smtClean="0"/>
              <a:t>ayat</a:t>
            </a:r>
            <a:r>
              <a:rPr lang="en-US" sz="2400" dirty="0" smtClean="0"/>
              <a:t> (1) UUD 1945</a:t>
            </a:r>
          </a:p>
          <a:p>
            <a:r>
              <a:rPr lang="en-US" sz="2400" dirty="0" smtClean="0"/>
              <a:t>f. </a:t>
            </a:r>
            <a:r>
              <a:rPr lang="en-US" sz="2400" dirty="0" err="1" smtClean="0"/>
              <a:t>Pelanggaran</a:t>
            </a:r>
            <a:r>
              <a:rPr lang="en-US" sz="2400" dirty="0" smtClean="0"/>
              <a:t> </a:t>
            </a:r>
            <a:r>
              <a:rPr lang="en-US" sz="2400" dirty="0" err="1" smtClean="0"/>
              <a:t>hak</a:t>
            </a:r>
            <a:r>
              <a:rPr lang="en-US" sz="2400" dirty="0" smtClean="0"/>
              <a:t> </a:t>
            </a:r>
            <a:r>
              <a:rPr lang="en-US" sz="2400" dirty="0" err="1" smtClean="0"/>
              <a:t>cipta</a:t>
            </a:r>
            <a:r>
              <a:rPr lang="en-US" sz="2400" dirty="0" smtClean="0"/>
              <a:t> </a:t>
            </a:r>
            <a:endParaRPr lang="en-US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22"/>
          <p:cNvSpPr txBox="1">
            <a:spLocks noGrp="1"/>
          </p:cNvSpPr>
          <p:nvPr>
            <p:ph type="title" idx="5"/>
          </p:nvPr>
        </p:nvSpPr>
        <p:spPr>
          <a:xfrm>
            <a:off x="2939475" y="1299430"/>
            <a:ext cx="3265200" cy="96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-US" dirty="0" err="1" smtClean="0"/>
              <a:t>Kasus</a:t>
            </a:r>
            <a:r>
              <a:rPr lang="en-US" dirty="0" smtClean="0"/>
              <a:t> </a:t>
            </a:r>
            <a:r>
              <a:rPr lang="en-US" dirty="0" err="1" smtClean="0"/>
              <a:t>Pengingkaran</a:t>
            </a:r>
            <a:endParaRPr dirty="0"/>
          </a:p>
        </p:txBody>
      </p:sp>
      <p:sp>
        <p:nvSpPr>
          <p:cNvPr id="161" name="Google Shape;161;p22"/>
          <p:cNvSpPr txBox="1">
            <a:spLocks noGrp="1"/>
          </p:cNvSpPr>
          <p:nvPr>
            <p:ph type="title"/>
          </p:nvPr>
        </p:nvSpPr>
        <p:spPr>
          <a:xfrm>
            <a:off x="2965980" y="2287122"/>
            <a:ext cx="3265200" cy="96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-US" dirty="0" err="1" smtClean="0"/>
              <a:t>Kewajiban</a:t>
            </a:r>
            <a:r>
              <a:rPr lang="en-US" dirty="0" smtClean="0"/>
              <a:t> </a:t>
            </a:r>
            <a:endParaRPr dirty="0"/>
          </a:p>
        </p:txBody>
      </p:sp>
      <p:sp>
        <p:nvSpPr>
          <p:cNvPr id="162" name="Google Shape;162;p22"/>
          <p:cNvSpPr txBox="1">
            <a:spLocks noGrp="1"/>
          </p:cNvSpPr>
          <p:nvPr>
            <p:ph type="title" idx="4"/>
          </p:nvPr>
        </p:nvSpPr>
        <p:spPr>
          <a:xfrm>
            <a:off x="2939475" y="3268469"/>
            <a:ext cx="3265200" cy="96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-US" dirty="0" err="1" smtClean="0"/>
              <a:t>Warga</a:t>
            </a:r>
            <a:r>
              <a:rPr lang="en-US" dirty="0" smtClean="0"/>
              <a:t> Negara </a:t>
            </a:r>
            <a:endParaRPr dirty="0"/>
          </a:p>
        </p:txBody>
      </p:sp>
      <p:sp>
        <p:nvSpPr>
          <p:cNvPr id="165" name="Google Shape;165;p2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"/>
              <a:t>6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FBFB"/>
        </a:solidFill>
        <a:effectLst/>
      </p:bgPr>
    </p:bg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3"/>
          <p:cNvSpPr txBox="1">
            <a:spLocks noGrp="1"/>
          </p:cNvSpPr>
          <p:nvPr>
            <p:ph type="title"/>
          </p:nvPr>
        </p:nvSpPr>
        <p:spPr>
          <a:xfrm>
            <a:off x="719750" y="292625"/>
            <a:ext cx="7704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 sz="2300" dirty="0" err="1" smtClean="0"/>
              <a:t>Bentuk</a:t>
            </a:r>
            <a:r>
              <a:rPr lang="en-US" sz="2300" dirty="0" smtClean="0"/>
              <a:t> </a:t>
            </a:r>
            <a:r>
              <a:rPr lang="en-US" sz="2300" dirty="0" err="1" smtClean="0"/>
              <a:t>pengingkaran</a:t>
            </a:r>
            <a:r>
              <a:rPr lang="en-US" sz="2300" dirty="0" smtClean="0"/>
              <a:t> </a:t>
            </a:r>
            <a:r>
              <a:rPr lang="en-US" sz="2300" dirty="0" err="1" smtClean="0"/>
              <a:t>kewajiban</a:t>
            </a:r>
            <a:r>
              <a:rPr lang="en-US" sz="2300" dirty="0" smtClean="0"/>
              <a:t> </a:t>
            </a:r>
            <a:r>
              <a:rPr lang="en-US" sz="2300" dirty="0" err="1" smtClean="0"/>
              <a:t>warga</a:t>
            </a:r>
            <a:r>
              <a:rPr lang="en-US" sz="2300" dirty="0" smtClean="0"/>
              <a:t> </a:t>
            </a:r>
            <a:r>
              <a:rPr lang="en-US" sz="2300" dirty="0" err="1" smtClean="0"/>
              <a:t>negara</a:t>
            </a:r>
            <a:endParaRPr sz="2300" dirty="0"/>
          </a:p>
        </p:txBody>
      </p:sp>
      <p:sp>
        <p:nvSpPr>
          <p:cNvPr id="171" name="Google Shape;171;p23"/>
          <p:cNvSpPr txBox="1">
            <a:spLocks noGrp="1"/>
          </p:cNvSpPr>
          <p:nvPr>
            <p:ph type="title" idx="2"/>
          </p:nvPr>
        </p:nvSpPr>
        <p:spPr>
          <a:xfrm>
            <a:off x="1090100" y="1649675"/>
            <a:ext cx="2002200" cy="40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lvl="0"/>
            <a:r>
              <a:rPr lang="ja-JP" altLang="en-US" sz="1400" dirty="0"/>
              <a:t>私は花 私は花</a:t>
            </a:r>
          </a:p>
        </p:txBody>
      </p:sp>
      <p:sp>
        <p:nvSpPr>
          <p:cNvPr id="172" name="Google Shape;172;p23"/>
          <p:cNvSpPr txBox="1">
            <a:spLocks noGrp="1"/>
          </p:cNvSpPr>
          <p:nvPr>
            <p:ph type="subTitle" idx="1"/>
          </p:nvPr>
        </p:nvSpPr>
        <p:spPr>
          <a:xfrm>
            <a:off x="987774" y="2098100"/>
            <a:ext cx="22068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800" b="1" dirty="0" err="1" smtClean="0"/>
              <a:t>Membuang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sampah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sembarangan</a:t>
            </a:r>
            <a:endParaRPr sz="1800" b="1" dirty="0"/>
          </a:p>
        </p:txBody>
      </p:sp>
      <p:sp>
        <p:nvSpPr>
          <p:cNvPr id="173" name="Google Shape;173;p23"/>
          <p:cNvSpPr txBox="1">
            <a:spLocks noGrp="1"/>
          </p:cNvSpPr>
          <p:nvPr>
            <p:ph type="title" idx="3"/>
          </p:nvPr>
        </p:nvSpPr>
        <p:spPr>
          <a:xfrm>
            <a:off x="6052671" y="1649675"/>
            <a:ext cx="2002200" cy="40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 sz="1400"/>
              <a:t>私は花 私は花</a:t>
            </a:r>
            <a:endParaRPr sz="1400"/>
          </a:p>
        </p:txBody>
      </p:sp>
      <p:sp>
        <p:nvSpPr>
          <p:cNvPr id="174" name="Google Shape;174;p23"/>
          <p:cNvSpPr txBox="1">
            <a:spLocks noGrp="1"/>
          </p:cNvSpPr>
          <p:nvPr>
            <p:ph type="subTitle" idx="4"/>
          </p:nvPr>
        </p:nvSpPr>
        <p:spPr>
          <a:xfrm>
            <a:off x="5950425" y="2098100"/>
            <a:ext cx="22068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800" b="1" dirty="0" err="1" smtClean="0"/>
              <a:t>Meursak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fasilitas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negara</a:t>
            </a:r>
            <a:endParaRPr sz="1800" b="1" dirty="0"/>
          </a:p>
        </p:txBody>
      </p:sp>
      <p:sp>
        <p:nvSpPr>
          <p:cNvPr id="175" name="Google Shape;175;p23"/>
          <p:cNvSpPr txBox="1">
            <a:spLocks noGrp="1"/>
          </p:cNvSpPr>
          <p:nvPr>
            <p:ph type="title" idx="5"/>
          </p:nvPr>
        </p:nvSpPr>
        <p:spPr>
          <a:xfrm>
            <a:off x="3571177" y="3445500"/>
            <a:ext cx="2002200" cy="40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 sz="1400"/>
              <a:t>私は花 私は花</a:t>
            </a:r>
            <a:endParaRPr sz="1400"/>
          </a:p>
        </p:txBody>
      </p:sp>
      <p:sp>
        <p:nvSpPr>
          <p:cNvPr id="176" name="Google Shape;176;p23"/>
          <p:cNvSpPr txBox="1">
            <a:spLocks noGrp="1"/>
          </p:cNvSpPr>
          <p:nvPr>
            <p:ph type="subTitle" idx="6"/>
          </p:nvPr>
        </p:nvSpPr>
        <p:spPr>
          <a:xfrm>
            <a:off x="3468600" y="3893950"/>
            <a:ext cx="2335852" cy="1249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SzPts val="1800"/>
              <a:buNone/>
            </a:pPr>
            <a:r>
              <a:rPr lang="en-US" sz="1800" b="1" dirty="0" err="1" smtClean="0"/>
              <a:t>Tidak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berpartisiapsi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dalam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usaha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pertahanan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dan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keamanan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negara</a:t>
            </a:r>
            <a:endParaRPr sz="1800" b="1" dirty="0"/>
          </a:p>
        </p:txBody>
      </p:sp>
      <p:sp>
        <p:nvSpPr>
          <p:cNvPr id="177" name="Google Shape;177;p23"/>
          <p:cNvSpPr txBox="1">
            <a:spLocks noGrp="1"/>
          </p:cNvSpPr>
          <p:nvPr>
            <p:ph type="title" idx="7"/>
          </p:nvPr>
        </p:nvSpPr>
        <p:spPr>
          <a:xfrm>
            <a:off x="3571177" y="1649675"/>
            <a:ext cx="2002200" cy="40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 sz="1400" dirty="0"/>
              <a:t>私は花 私は花</a:t>
            </a:r>
            <a:endParaRPr sz="1400" dirty="0"/>
          </a:p>
        </p:txBody>
      </p:sp>
      <p:sp>
        <p:nvSpPr>
          <p:cNvPr id="178" name="Google Shape;178;p23"/>
          <p:cNvSpPr txBox="1">
            <a:spLocks noGrp="1"/>
          </p:cNvSpPr>
          <p:nvPr>
            <p:ph type="subTitle" idx="8"/>
          </p:nvPr>
        </p:nvSpPr>
        <p:spPr>
          <a:xfrm>
            <a:off x="3468600" y="2098100"/>
            <a:ext cx="22068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1800" b="1" dirty="0" err="1" smtClean="0"/>
              <a:t>Melanggar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aturan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lalu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lintas</a:t>
            </a:r>
            <a:endParaRPr sz="1800" b="1" dirty="0"/>
          </a:p>
        </p:txBody>
      </p:sp>
      <p:sp>
        <p:nvSpPr>
          <p:cNvPr id="179" name="Google Shape;179;p23"/>
          <p:cNvSpPr txBox="1">
            <a:spLocks noGrp="1"/>
          </p:cNvSpPr>
          <p:nvPr>
            <p:ph type="title" idx="9"/>
          </p:nvPr>
        </p:nvSpPr>
        <p:spPr>
          <a:xfrm>
            <a:off x="1089337" y="3445500"/>
            <a:ext cx="2002200" cy="40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 sz="1400"/>
              <a:t>私は花 私は花</a:t>
            </a:r>
            <a:endParaRPr sz="1400"/>
          </a:p>
        </p:txBody>
      </p:sp>
      <p:sp>
        <p:nvSpPr>
          <p:cNvPr id="180" name="Google Shape;180;p23"/>
          <p:cNvSpPr txBox="1">
            <a:spLocks noGrp="1"/>
          </p:cNvSpPr>
          <p:nvPr>
            <p:ph type="subTitle" idx="13"/>
          </p:nvPr>
        </p:nvSpPr>
        <p:spPr>
          <a:xfrm>
            <a:off x="987025" y="3893950"/>
            <a:ext cx="22068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800" b="1" dirty="0" err="1" smtClean="0"/>
              <a:t>Tidak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membayar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pajak</a:t>
            </a:r>
            <a:endParaRPr sz="1800" b="1" dirty="0"/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SzPts val="1800"/>
              <a:buNone/>
            </a:pPr>
            <a:endParaRPr sz="1800" b="1" dirty="0"/>
          </a:p>
        </p:txBody>
      </p:sp>
      <p:sp>
        <p:nvSpPr>
          <p:cNvPr id="181" name="Google Shape;181;p23"/>
          <p:cNvSpPr txBox="1">
            <a:spLocks noGrp="1"/>
          </p:cNvSpPr>
          <p:nvPr>
            <p:ph type="title" idx="14"/>
          </p:nvPr>
        </p:nvSpPr>
        <p:spPr>
          <a:xfrm>
            <a:off x="6052671" y="3445525"/>
            <a:ext cx="2002200" cy="40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 sz="1400"/>
              <a:t>私は花 私は花</a:t>
            </a:r>
            <a:endParaRPr sz="1400"/>
          </a:p>
        </p:txBody>
      </p:sp>
      <p:sp>
        <p:nvSpPr>
          <p:cNvPr id="182" name="Google Shape;182;p23"/>
          <p:cNvSpPr txBox="1">
            <a:spLocks noGrp="1"/>
          </p:cNvSpPr>
          <p:nvPr>
            <p:ph type="subTitle" idx="15"/>
          </p:nvPr>
        </p:nvSpPr>
        <p:spPr>
          <a:xfrm>
            <a:off x="5950375" y="3893950"/>
            <a:ext cx="22068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Now I’m fallin’ fallin’ fallin’ fallin’</a:t>
            </a:r>
            <a:endParaRPr/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Fallin’ fallin’ to you yeah</a:t>
            </a:r>
            <a:endParaRPr/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SzPts val="1800"/>
              <a:buNone/>
            </a:pPr>
            <a:endParaRPr/>
          </a:p>
        </p:txBody>
      </p:sp>
      <p:sp>
        <p:nvSpPr>
          <p:cNvPr id="183" name="Google Shape;183;p2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"/>
              <a:t>7</a:t>
            </a:fld>
            <a:endParaRPr/>
          </a:p>
        </p:txBody>
      </p:sp>
      <p:sp>
        <p:nvSpPr>
          <p:cNvPr id="184" name="Google Shape;184;p23"/>
          <p:cNvSpPr/>
          <p:nvPr/>
        </p:nvSpPr>
        <p:spPr>
          <a:xfrm>
            <a:off x="1759551" y="1106563"/>
            <a:ext cx="677100" cy="6741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5" name="Google Shape;185;p23"/>
          <p:cNvSpPr/>
          <p:nvPr/>
        </p:nvSpPr>
        <p:spPr>
          <a:xfrm>
            <a:off x="4226222" y="1106563"/>
            <a:ext cx="677100" cy="6741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6" name="Google Shape;186;p23"/>
          <p:cNvSpPr/>
          <p:nvPr/>
        </p:nvSpPr>
        <p:spPr>
          <a:xfrm>
            <a:off x="6707335" y="1106563"/>
            <a:ext cx="677100" cy="6741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" name="Google Shape;187;p23"/>
          <p:cNvSpPr/>
          <p:nvPr/>
        </p:nvSpPr>
        <p:spPr>
          <a:xfrm>
            <a:off x="1767476" y="2893006"/>
            <a:ext cx="677100" cy="6741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8" name="Google Shape;188;p23"/>
          <p:cNvSpPr/>
          <p:nvPr/>
        </p:nvSpPr>
        <p:spPr>
          <a:xfrm>
            <a:off x="4233740" y="2893006"/>
            <a:ext cx="677100" cy="6741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" name="Google Shape;189;p23"/>
          <p:cNvSpPr/>
          <p:nvPr/>
        </p:nvSpPr>
        <p:spPr>
          <a:xfrm>
            <a:off x="6715272" y="2893006"/>
            <a:ext cx="677100" cy="674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90" name="Google Shape;190;p2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652394" y="972550"/>
            <a:ext cx="677100" cy="677113"/>
          </a:xfrm>
          <a:prstGeom prst="rect">
            <a:avLst/>
          </a:prstGeom>
          <a:noFill/>
          <a:ln>
            <a:noFill/>
          </a:ln>
        </p:spPr>
      </p:pic>
      <p:pic>
        <p:nvPicPr>
          <p:cNvPr id="191" name="Google Shape;191;p2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097550" y="972563"/>
            <a:ext cx="677100" cy="677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2" name="Google Shape;192;p2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631700" y="972575"/>
            <a:ext cx="677100" cy="677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3" name="Google Shape;193;p2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652400" y="2759525"/>
            <a:ext cx="677100" cy="677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4" name="Google Shape;194;p2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149748" y="2826052"/>
            <a:ext cx="572701" cy="5727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95" name="Google Shape;195;p23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6642650" y="2741275"/>
            <a:ext cx="677100" cy="677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28"/>
          <p:cNvSpPr txBox="1">
            <a:spLocks noGrp="1"/>
          </p:cNvSpPr>
          <p:nvPr>
            <p:ph type="sldNum" idx="12"/>
          </p:nvPr>
        </p:nvSpPr>
        <p:spPr>
          <a:xfrm>
            <a:off x="245558" y="4580842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"/>
              <a:t>8</a:t>
            </a:fld>
            <a:endParaRPr/>
          </a:p>
        </p:txBody>
      </p:sp>
      <p:sp>
        <p:nvSpPr>
          <p:cNvPr id="244" name="Google Shape;244;p28"/>
          <p:cNvSpPr txBox="1">
            <a:spLocks noGrp="1"/>
          </p:cNvSpPr>
          <p:nvPr>
            <p:ph type="title"/>
          </p:nvPr>
        </p:nvSpPr>
        <p:spPr>
          <a:xfrm>
            <a:off x="1423050" y="3389450"/>
            <a:ext cx="7049400" cy="94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" sz="3600"/>
              <a:t>- Woozi</a:t>
            </a:r>
            <a:endParaRPr sz="3600"/>
          </a:p>
        </p:txBody>
      </p:sp>
      <p:sp>
        <p:nvSpPr>
          <p:cNvPr id="245" name="Google Shape;245;p28"/>
          <p:cNvSpPr txBox="1">
            <a:spLocks noGrp="1"/>
          </p:cNvSpPr>
          <p:nvPr>
            <p:ph type="title" idx="2"/>
          </p:nvPr>
        </p:nvSpPr>
        <p:spPr>
          <a:xfrm>
            <a:off x="405600" y="2419350"/>
            <a:ext cx="8332800" cy="13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sz="2400"/>
              <a:t>When my little steps pile up, they will form a firm path one day.</a:t>
            </a:r>
            <a:endParaRPr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ream Fallin Flower">
  <a:themeElements>
    <a:clrScheme name="Simple Light">
      <a:dk1>
        <a:srgbClr val="000000"/>
      </a:dk1>
      <a:lt1>
        <a:srgbClr val="FFFFFF"/>
      </a:lt1>
      <a:dk2>
        <a:srgbClr val="92A8D1"/>
      </a:dk2>
      <a:lt2>
        <a:srgbClr val="A5C1D4"/>
      </a:lt2>
      <a:accent1>
        <a:srgbClr val="E2B6BD"/>
      </a:accent1>
      <a:accent2>
        <a:srgbClr val="F7CAC9"/>
      </a:accent2>
      <a:accent3>
        <a:srgbClr val="F8E3D9"/>
      </a:accent3>
      <a:accent4>
        <a:srgbClr val="F0D1BB"/>
      </a:accent4>
      <a:accent5>
        <a:srgbClr val="EAA482"/>
      </a:accent5>
      <a:accent6>
        <a:srgbClr val="D49090"/>
      </a:accent6>
      <a:hlink>
        <a:srgbClr val="899798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286</Words>
  <Application>Microsoft Office PowerPoint</Application>
  <PresentationFormat>On-screen Show (16:9)</PresentationFormat>
  <Paragraphs>45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Didact Gothic</vt:lpstr>
      <vt:lpstr>Forum</vt:lpstr>
      <vt:lpstr>Stream Fallin Flower</vt:lpstr>
      <vt:lpstr>Kasus Pelanggaran Hak dan Pengingkaran Kewajiban Warga Negara </vt:lpstr>
      <vt:lpstr>Penyebab Terjadinya Pelanggaran Hak dan Pengingkaran Kewajiban Warga Negara</vt:lpstr>
      <vt:lpstr>Faktor yang menyebabkan pelanggaran hak dan pengingkaran kewajiban warga negara</vt:lpstr>
      <vt:lpstr>PowerPoint Presentation</vt:lpstr>
      <vt:lpstr>PowerPoint Presentation</vt:lpstr>
      <vt:lpstr>Kasus Pengingkaran</vt:lpstr>
      <vt:lpstr>Bentuk pengingkaran kewajiban warga negara</vt:lpstr>
      <vt:lpstr>- Woozi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Kasus Pelanggaran Hak dan Pengingkaran Kewajiban Warga Negara </dc:title>
  <cp:lastModifiedBy>windows 8.1</cp:lastModifiedBy>
  <cp:revision>11</cp:revision>
  <dcterms:modified xsi:type="dcterms:W3CDTF">2022-05-17T09:09:01Z</dcterms:modified>
</cp:coreProperties>
</file>