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0" r:id="rId3"/>
    <p:sldId id="348" r:id="rId4"/>
    <p:sldId id="351" r:id="rId5"/>
    <p:sldId id="349" r:id="rId6"/>
    <p:sldId id="350" r:id="rId7"/>
    <p:sldId id="352" r:id="rId8"/>
    <p:sldId id="353" r:id="rId9"/>
    <p:sldId id="354" r:id="rId10"/>
    <p:sldId id="355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8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9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8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7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9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7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C494-E481-49A3-87F4-4579ED089FC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57A6B4B-9139-46D3-835F-9A9D5EBA5D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6C35-24E9-49FC-8CD5-E8CA95A69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PELAKU-PELAKU KEGIATAN EKONOMI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6F62A-F071-47F6-9CAE-5E8E7C2F0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33008-E995-4892-9ED1-146CD2C43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>
          <a:xfrm>
            <a:off x="1523999" y="3020291"/>
            <a:ext cx="9282545" cy="2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400" y="381001"/>
            <a:ext cx="7391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Luar</a:t>
            </a:r>
            <a:r>
              <a:rPr lang="en-US" sz="2400" b="1" dirty="0"/>
              <a:t> </a:t>
            </a:r>
            <a:r>
              <a:rPr lang="en-US" sz="2400" b="1" dirty="0" err="1"/>
              <a:t>Negeri</a:t>
            </a:r>
            <a:endParaRPr lang="en-US" sz="2400" b="1" dirty="0"/>
          </a:p>
          <a:p>
            <a:endParaRPr lang="en-US" sz="2400" dirty="0"/>
          </a:p>
          <a:p>
            <a:pPr algn="just"/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impor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antarnegara</a:t>
            </a:r>
            <a:r>
              <a:rPr lang="en-US" sz="2400" dirty="0"/>
              <a:t>,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regional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,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lintas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914400" indent="-457200" algn="just">
              <a:buFont typeface="+mj-lt"/>
              <a:buAutoNum type="alphaLcPeriod"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penyalur</a:t>
            </a:r>
            <a:r>
              <a:rPr lang="en-US" sz="2400" dirty="0"/>
              <a:t> </a:t>
            </a:r>
            <a:r>
              <a:rPr lang="en-US" sz="2400" dirty="0" err="1"/>
              <a:t>devisa</a:t>
            </a:r>
            <a:r>
              <a:rPr lang="en-US" sz="2400" dirty="0"/>
              <a:t>.</a:t>
            </a:r>
          </a:p>
          <a:p>
            <a:pPr marL="914400" indent="-457200" algn="just">
              <a:buFont typeface="+mj-lt"/>
              <a:buAutoNum type="alphaLcPeriod"/>
            </a:pPr>
            <a:r>
              <a:rPr lang="en-US" sz="2400" dirty="0" err="1"/>
              <a:t>Penghubung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.</a:t>
            </a:r>
          </a:p>
          <a:p>
            <a:pPr marL="914400" indent="-457200" algn="just">
              <a:buFont typeface="+mj-lt"/>
              <a:buAutoNum type="alphaLcPeriod"/>
            </a:pP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impor</a:t>
            </a:r>
            <a:r>
              <a:rPr lang="en-US" sz="2400" dirty="0"/>
              <a:t>.</a:t>
            </a:r>
          </a:p>
          <a:p>
            <a:pPr marL="914400" indent="-457200" algn="just">
              <a:buFont typeface="+mj-lt"/>
              <a:buAutoNum type="alphaLcPeriod"/>
            </a:pP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95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1985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56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Pelaku-Pelaku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Kegiatan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Ekonomi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, 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jelasnya</a:t>
            </a:r>
            <a:r>
              <a:rPr lang="en-US" sz="2400" dirty="0"/>
              <a:t> </a:t>
            </a:r>
            <a:r>
              <a:rPr lang="en-US" sz="2400" dirty="0" err="1"/>
              <a:t>simaklah</a:t>
            </a:r>
            <a:r>
              <a:rPr lang="en-US" sz="2400" dirty="0"/>
              <a:t>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1. </a:t>
            </a:r>
            <a:r>
              <a:rPr lang="en-US" sz="2400" b="1" dirty="0" err="1"/>
              <a:t>Rumah</a:t>
            </a:r>
            <a:r>
              <a:rPr lang="en-US" sz="2400" b="1" dirty="0"/>
              <a:t> </a:t>
            </a:r>
            <a:r>
              <a:rPr lang="en-US" sz="2400" b="1" dirty="0" err="1"/>
              <a:t>Tangga</a:t>
            </a:r>
            <a:r>
              <a:rPr lang="en-US" sz="2400" b="1" dirty="0"/>
              <a:t> </a:t>
            </a:r>
            <a:r>
              <a:rPr lang="en-US" sz="2400" b="1" dirty="0" err="1"/>
              <a:t>Konsumsi</a:t>
            </a:r>
            <a:r>
              <a:rPr lang="en-US" sz="2400" b="1" dirty="0"/>
              <a:t> (</a:t>
            </a:r>
            <a:r>
              <a:rPr lang="en-US" sz="2400" b="1" dirty="0" err="1"/>
              <a:t>Konsumen</a:t>
            </a:r>
            <a:r>
              <a:rPr lang="en-US" sz="2400" b="1" dirty="0"/>
              <a:t>)</a:t>
            </a:r>
            <a:endParaRPr lang="en-US" sz="2400" dirty="0"/>
          </a:p>
          <a:p>
            <a:pPr marL="274320" algn="just"/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menghabiskan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.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, </a:t>
            </a:r>
            <a:r>
              <a:rPr lang="en-US" sz="2400" dirty="0" err="1"/>
              <a:t>pakaian</a:t>
            </a:r>
            <a:r>
              <a:rPr lang="en-US" sz="2400" dirty="0"/>
              <a:t>, </a:t>
            </a:r>
            <a:r>
              <a:rPr lang="en-US" sz="2400" dirty="0" err="1"/>
              <a:t>kendaraan</a:t>
            </a:r>
            <a:r>
              <a:rPr lang="en-US" sz="2400" dirty="0"/>
              <a:t>,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lain-lain. </a:t>
            </a:r>
            <a:r>
              <a:rPr lang="en-US" sz="2400" dirty="0" err="1"/>
              <a:t>Barang-barang</a:t>
            </a:r>
            <a:r>
              <a:rPr lang="en-US" sz="2400" dirty="0"/>
              <a:t> </a:t>
            </a:r>
            <a:r>
              <a:rPr lang="en-US" sz="2400" dirty="0" err="1"/>
              <a:t>semacam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orang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yang </a:t>
            </a:r>
            <a:r>
              <a:rPr lang="en-US" sz="2400" dirty="0" err="1"/>
              <a:t>menggunakannya</a:t>
            </a:r>
            <a:r>
              <a:rPr lang="en-US" sz="2400" dirty="0"/>
              <a:t> 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 </a:t>
            </a:r>
          </a:p>
          <a:p>
            <a:pPr marL="274320" algn="just"/>
            <a:endParaRPr lang="en-US" sz="2400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015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1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400" b="1" dirty="0" err="1"/>
              <a:t>Rumah</a:t>
            </a:r>
            <a:r>
              <a:rPr lang="en-US" sz="2400" b="1" dirty="0"/>
              <a:t> </a:t>
            </a:r>
            <a:r>
              <a:rPr lang="en-US" sz="2400" b="1" dirty="0" err="1"/>
              <a:t>Tangga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(</a:t>
            </a:r>
            <a:r>
              <a:rPr lang="en-US" sz="2400" b="1" dirty="0" err="1"/>
              <a:t>Produsen</a:t>
            </a:r>
            <a:r>
              <a:rPr lang="en-US" sz="2400" b="1" dirty="0"/>
              <a:t>)</a:t>
            </a:r>
          </a:p>
          <a:p>
            <a:pPr algn="just"/>
            <a:endParaRPr lang="en-US" sz="2400" dirty="0"/>
          </a:p>
          <a:p>
            <a:pPr marL="182880" algn="just"/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(</a:t>
            </a:r>
            <a:r>
              <a:rPr lang="en-US" sz="2400" dirty="0" err="1"/>
              <a:t>produsen</a:t>
            </a:r>
            <a:r>
              <a:rPr lang="en-US" sz="2400" dirty="0"/>
              <a:t>)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Perusahaan </a:t>
            </a:r>
            <a:r>
              <a:rPr lang="en-US" sz="2400" dirty="0" err="1"/>
              <a:t>merupakan</a:t>
            </a:r>
            <a:r>
              <a:rPr lang="en-US" sz="2400" dirty="0"/>
              <a:t> unit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wirausahawan</a:t>
            </a:r>
            <a:r>
              <a:rPr lang="en-US" sz="2400" dirty="0"/>
              <a:t> </a:t>
            </a:r>
            <a:r>
              <a:rPr lang="en-US" sz="2400" dirty="0" err="1"/>
              <a:t>pencari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modal,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. </a:t>
            </a:r>
          </a:p>
          <a:p>
            <a:pPr marL="182880" algn="just"/>
            <a:endParaRPr lang="en-US" sz="2400" dirty="0"/>
          </a:p>
          <a:p>
            <a:pPr marL="182880" algn="just"/>
            <a:r>
              <a:rPr lang="en-US" sz="2400" dirty="0"/>
              <a:t>Perusahaan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sebaik-baiknya</a:t>
            </a:r>
            <a:r>
              <a:rPr lang="en-US" sz="2400" dirty="0"/>
              <a:t>. Proses </a:t>
            </a:r>
            <a:r>
              <a:rPr lang="en-US" sz="2400" dirty="0" err="1"/>
              <a:t>produksi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mengekspor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28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>
                <a:solidFill>
                  <a:srgbClr val="FF0000"/>
                </a:solidFill>
              </a:rPr>
              <a:t>Amati </a:t>
            </a:r>
            <a:r>
              <a:rPr lang="en-US" sz="3600" b="1" dirty="0" err="1">
                <a:solidFill>
                  <a:srgbClr val="FF0000"/>
                </a:solidFill>
              </a:rPr>
              <a:t>gambar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konsumen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berikut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en-US" sz="2400" dirty="0"/>
          </a:p>
          <a:p>
            <a:pPr algn="just"/>
            <a:endParaRPr lang="en-US" sz="2400" b="1" dirty="0"/>
          </a:p>
        </p:txBody>
      </p:sp>
      <p:pic>
        <p:nvPicPr>
          <p:cNvPr id="3074" name="Picture 2" descr="D:\2014\Kelengkapan Buku\Ekonomi Kelas X\konsu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472864"/>
            <a:ext cx="2971800" cy="24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0601" y="4114800"/>
            <a:ext cx="299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gambar:http</a:t>
            </a:r>
            <a:r>
              <a:rPr lang="en-US" sz="1400" dirty="0"/>
              <a:t>://statik.tempo.co/?id=74145&amp;width=475</a:t>
            </a:r>
          </a:p>
        </p:txBody>
      </p:sp>
      <p:pic>
        <p:nvPicPr>
          <p:cNvPr id="3075" name="Picture 3" descr="D:\2014\Kelengkapan Buku\Ekonomi Kelas X\konsum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8101"/>
            <a:ext cx="2971800" cy="24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51816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gambar</a:t>
            </a:r>
            <a:r>
              <a:rPr lang="en-US" sz="1400" dirty="0"/>
              <a:t>: http://sulbar.bps.go.id/images/brs/brs_konsumen.jpg</a:t>
            </a:r>
          </a:p>
        </p:txBody>
      </p:sp>
    </p:spTree>
    <p:extLst>
      <p:ext uri="{BB962C8B-B14F-4D97-AF65-F5344CB8AC3E}">
        <p14:creationId xmlns:p14="http://schemas.microsoft.com/office/powerpoint/2010/main" val="35422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1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</a:t>
            </a:r>
            <a:r>
              <a:rPr lang="en-US" sz="2400" b="1" dirty="0" err="1"/>
              <a:t>Rumah</a:t>
            </a:r>
            <a:r>
              <a:rPr lang="en-US" sz="2400" b="1" dirty="0"/>
              <a:t> </a:t>
            </a:r>
            <a:r>
              <a:rPr lang="en-US" sz="2400" b="1" dirty="0" err="1"/>
              <a:t>Tangga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endParaRPr lang="en-US" sz="2400" b="1" dirty="0"/>
          </a:p>
          <a:p>
            <a:endParaRPr lang="en-US" sz="2400" dirty="0"/>
          </a:p>
          <a:p>
            <a:pPr marL="182880" algn="just"/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pengatur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pPr marL="182880" algn="just"/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cabang-cabang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hajat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orang </a:t>
            </a:r>
            <a:r>
              <a:rPr lang="en-US" sz="2400" dirty="0" err="1"/>
              <a:t>banyak</a:t>
            </a:r>
            <a:r>
              <a:rPr lang="en-US" sz="2400" dirty="0"/>
              <a:t> di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cabang-cabang</a:t>
            </a:r>
            <a:r>
              <a:rPr lang="en-US" sz="2400" dirty="0"/>
              <a:t> yang  </a:t>
            </a:r>
            <a:r>
              <a:rPr lang="en-US" sz="2400" dirty="0" err="1"/>
              <a:t>penting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hajat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orang </a:t>
            </a:r>
            <a:r>
              <a:rPr lang="en-US" sz="2400" dirty="0" err="1"/>
              <a:t>banyak</a:t>
            </a:r>
            <a:r>
              <a:rPr lang="en-US" sz="2400" dirty="0"/>
              <a:t> di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distribusi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05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>
                <a:solidFill>
                  <a:srgbClr val="FF0000"/>
                </a:solidFill>
              </a:rPr>
              <a:t>Amati </a:t>
            </a:r>
            <a:r>
              <a:rPr lang="en-US" sz="3600" b="1" dirty="0" err="1">
                <a:solidFill>
                  <a:srgbClr val="FF0000"/>
                </a:solidFill>
              </a:rPr>
              <a:t>gambar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produsen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berikut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pPr marL="274320" algn="just"/>
            <a:endParaRPr lang="en-US" sz="2400" dirty="0"/>
          </a:p>
          <a:p>
            <a:pPr algn="just"/>
            <a:endParaRPr lang="en-US" sz="2400" b="1" dirty="0"/>
          </a:p>
        </p:txBody>
      </p:sp>
      <p:pic>
        <p:nvPicPr>
          <p:cNvPr id="4098" name="Picture 2" descr="D:\2014\Kelengkapan Buku\Ekonomi Kelas X\produ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5578"/>
            <a:ext cx="327660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411480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http://img2.bisnis.com/bandung/photos/2012/04/02/164341/0201412_RMN-BISNIS-01-PABRIK-ROTI.jpg</a:t>
            </a:r>
          </a:p>
        </p:txBody>
      </p:sp>
      <p:pic>
        <p:nvPicPr>
          <p:cNvPr id="4099" name="Picture 3" descr="D:\2014\Kelengkapan Buku\Ekonomi Kelas X\produs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2209800"/>
            <a:ext cx="45434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5410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http://img.bisnis.com/posts/2013/08/05/155150/130722_tekstil.jpg</a:t>
            </a:r>
          </a:p>
        </p:txBody>
      </p:sp>
    </p:spTree>
    <p:extLst>
      <p:ext uri="{BB962C8B-B14F-4D97-AF65-F5344CB8AC3E}">
        <p14:creationId xmlns:p14="http://schemas.microsoft.com/office/powerpoint/2010/main" val="34761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30201"/>
            <a:ext cx="7543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</a:rPr>
              <a:t>Kegiatan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produksi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dilakukan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pemerintah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sebagai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berikut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640080" indent="-457200" algn="just">
              <a:buFont typeface="+mj-lt"/>
              <a:buAutoNum type="alphaLcPeriod"/>
            </a:pP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pPr marL="640080" indent="-457200" algn="just">
              <a:buFont typeface="+mj-lt"/>
              <a:buAutoNum type="alphaLcPeriod"/>
            </a:pP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hajat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orang </a:t>
            </a:r>
            <a:r>
              <a:rPr lang="en-US" sz="2400" dirty="0" err="1"/>
              <a:t>banyak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</a:t>
            </a:r>
            <a:r>
              <a:rPr lang="en-US" sz="2400" dirty="0" err="1"/>
              <a:t>perusahaan</a:t>
            </a:r>
            <a:r>
              <a:rPr lang="en-US" sz="2400" dirty="0"/>
              <a:t> air </a:t>
            </a:r>
            <a:r>
              <a:rPr lang="en-US" sz="2400" dirty="0" err="1"/>
              <a:t>minum</a:t>
            </a:r>
            <a:r>
              <a:rPr lang="en-US" sz="2400" dirty="0"/>
              <a:t>,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perkebunan</a:t>
            </a:r>
            <a:r>
              <a:rPr lang="en-US" sz="2400" dirty="0"/>
              <a:t>,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bergerak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pemenuhan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pangan</a:t>
            </a:r>
            <a:r>
              <a:rPr lang="en-US" sz="2400" dirty="0"/>
              <a:t>.</a:t>
            </a:r>
          </a:p>
          <a:p>
            <a:pPr marL="640080" indent="-457200" algn="just">
              <a:buFont typeface="+mj-lt"/>
              <a:buAutoNum type="alphaLcPeriod"/>
            </a:pP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prasarana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angkutan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,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raya</a:t>
            </a:r>
            <a:r>
              <a:rPr lang="en-US" sz="2400" dirty="0"/>
              <a:t>,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tol</a:t>
            </a:r>
            <a:r>
              <a:rPr lang="en-US" sz="2400" dirty="0"/>
              <a:t>,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 </a:t>
            </a:r>
            <a:r>
              <a:rPr lang="en-US" sz="2400" dirty="0" err="1"/>
              <a:t>sebaginya</a:t>
            </a:r>
            <a:r>
              <a:rPr lang="en-US" sz="2400" dirty="0"/>
              <a:t>.</a:t>
            </a:r>
          </a:p>
          <a:p>
            <a:pPr marL="640080" indent="-457200" algn="just">
              <a:buFont typeface="+mj-lt"/>
              <a:buAutoNum type="alphaLcPeriod"/>
            </a:pP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.</a:t>
            </a:r>
          </a:p>
          <a:p>
            <a:pPr marL="640080" indent="-457200" algn="just">
              <a:buFont typeface="+mj-lt"/>
              <a:buAutoNum type="alphaLcPeriod"/>
            </a:pP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7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1"/>
            <a:ext cx="77724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err="1">
                <a:solidFill>
                  <a:srgbClr val="FF0000"/>
                </a:solidFill>
              </a:rPr>
              <a:t>Kegiatan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Distribusi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dilakukan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pemerintah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sebagai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berikut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731520" indent="-457200">
              <a:buFont typeface="+mj-lt"/>
              <a:buAutoNum type="alphaLcPeriod"/>
            </a:pPr>
            <a:r>
              <a:rPr lang="en-US" sz="2400" dirty="0" err="1"/>
              <a:t>Menyalurkan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Perusahaan </a:t>
            </a:r>
            <a:r>
              <a:rPr lang="en-US" sz="2400" dirty="0" err="1"/>
              <a:t>Listrik</a:t>
            </a:r>
            <a:r>
              <a:rPr lang="en-US" sz="2400" dirty="0"/>
              <a:t> Negara (PLN).</a:t>
            </a:r>
          </a:p>
          <a:p>
            <a:pPr marL="731520" indent="-457200">
              <a:buFont typeface="+mj-lt"/>
              <a:buAutoNum type="alphaLcPeriod"/>
            </a:pP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darat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PT </a:t>
            </a:r>
            <a:r>
              <a:rPr lang="en-US" sz="2400" dirty="0" err="1"/>
              <a:t>Kereta</a:t>
            </a:r>
            <a:r>
              <a:rPr lang="en-US" sz="2400" dirty="0"/>
              <a:t> </a:t>
            </a:r>
            <a:r>
              <a:rPr lang="en-US" sz="2400" dirty="0" err="1"/>
              <a:t>Api</a:t>
            </a:r>
            <a:r>
              <a:rPr lang="en-US" sz="2400" dirty="0"/>
              <a:t> Indonesia (PT KAI), </a:t>
            </a:r>
            <a:r>
              <a:rPr lang="en-US" sz="2400" dirty="0" err="1"/>
              <a:t>Perum</a:t>
            </a:r>
            <a:r>
              <a:rPr lang="en-US" sz="2400" dirty="0"/>
              <a:t> DAMRI.</a:t>
            </a:r>
          </a:p>
          <a:p>
            <a:pPr marL="731520" indent="-457200">
              <a:buFont typeface="+mj-lt"/>
              <a:buAutoNum type="alphaLcPeriod"/>
            </a:pP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PT Garuda Indonesia.</a:t>
            </a:r>
          </a:p>
          <a:p>
            <a:pPr marL="731520" indent="-457200">
              <a:buFont typeface="+mj-lt"/>
              <a:buAutoNum type="alphaLcPeriod"/>
            </a:pP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telepon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PT Telkom Indonesia.</a:t>
            </a:r>
          </a:p>
          <a:p>
            <a:pPr marL="274320"/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menyalurkan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.</a:t>
            </a:r>
          </a:p>
          <a:p>
            <a:pPr marL="27432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95400"/>
            <a:ext cx="768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>
                <a:solidFill>
                  <a:srgbClr val="FF0000"/>
                </a:solidFill>
              </a:rPr>
              <a:t>Kegiatan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konsumsi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dilakukan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pemerintah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sebagai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berikut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belanja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kelancaran</a:t>
            </a:r>
            <a:r>
              <a:rPr lang="en-US" sz="2400" dirty="0"/>
              <a:t> </a:t>
            </a:r>
            <a:r>
              <a:rPr lang="en-US" sz="2400" dirty="0" err="1"/>
              <a:t>jalannya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2680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</TotalTime>
  <Words>666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PELAKU-PELAKU KEGIATAN EKONOMI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PELAKU-PELAKU KEGIATAN EKONOMI</dc:title>
  <dc:creator>user</dc:creator>
  <cp:lastModifiedBy>user</cp:lastModifiedBy>
  <cp:revision>3</cp:revision>
  <dcterms:created xsi:type="dcterms:W3CDTF">2021-09-07T03:37:51Z</dcterms:created>
  <dcterms:modified xsi:type="dcterms:W3CDTF">2021-09-07T03:57:18Z</dcterms:modified>
</cp:coreProperties>
</file>