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76" r:id="rId3"/>
    <p:sldId id="277" r:id="rId4"/>
    <p:sldId id="279" r:id="rId5"/>
    <p:sldId id="280" r:id="rId6"/>
    <p:sldId id="270" r:id="rId7"/>
    <p:sldId id="274" r:id="rId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96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6774" autoAdjust="0"/>
  </p:normalViewPr>
  <p:slideViewPr>
    <p:cSldViewPr>
      <p:cViewPr>
        <p:scale>
          <a:sx n="70" d="100"/>
          <a:sy n="70" d="100"/>
        </p:scale>
        <p:origin x="-1302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26/01/2021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26/01/2021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26/01/2021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26/01/2021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26/01/2021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26/01/2021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26/01/2021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26/01/2021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26/01/2021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26/01/2021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26/01/2021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3310F4-C63B-4207-8288-C95A9211A256}" type="datetimeFigureOut">
              <a:rPr lang="id-ID" smtClean="0"/>
              <a:pPr/>
              <a:t>26/01/2021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8A96D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7851648" cy="2071702"/>
          </a:xfrm>
        </p:spPr>
        <p:txBody>
          <a:bodyPr>
            <a:noAutofit/>
          </a:bodyPr>
          <a:lstStyle/>
          <a:p>
            <a:pPr algn="l"/>
            <a:r>
              <a:rPr lang="en-US" sz="4500" dirty="0" err="1" smtClean="0"/>
              <a:t>Bahasa</a:t>
            </a:r>
            <a:r>
              <a:rPr lang="en-US" sz="4500" dirty="0" smtClean="0"/>
              <a:t> Mandarin </a:t>
            </a:r>
            <a:br>
              <a:rPr lang="en-US" sz="4500" dirty="0" smtClean="0"/>
            </a:br>
            <a:r>
              <a:rPr lang="zh-CN" altLang="en-US" sz="4500" dirty="0" smtClean="0"/>
              <a:t>中文</a:t>
            </a:r>
            <a:r>
              <a:rPr lang="en-US" altLang="zh-CN" sz="4500" dirty="0" smtClean="0"/>
              <a:t/>
            </a:r>
            <a:br>
              <a:rPr lang="en-US" altLang="zh-CN" sz="4500" dirty="0" smtClean="0"/>
            </a:br>
            <a:r>
              <a:rPr lang="en-US" altLang="zh-CN" sz="4500" dirty="0" err="1" smtClean="0"/>
              <a:t>zhōng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wén</a:t>
            </a:r>
            <a:endParaRPr lang="id-ID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071810"/>
            <a:ext cx="7854696" cy="2500330"/>
          </a:xfrm>
        </p:spPr>
        <p:txBody>
          <a:bodyPr>
            <a:normAutofit lnSpcReduction="10000"/>
          </a:bodyPr>
          <a:lstStyle/>
          <a:p>
            <a:pPr algn="ctr"/>
            <a:r>
              <a:rPr lang="id-ID" altLang="zh-CN" sz="5000" b="1" dirty="0" smtClean="0"/>
              <a:t>Pekerjaan Rumah</a:t>
            </a:r>
          </a:p>
          <a:p>
            <a:pPr algn="ctr"/>
            <a:r>
              <a:rPr lang="zh-CN" altLang="en-US" sz="5000" b="1" dirty="0" smtClean="0"/>
              <a:t>家 务</a:t>
            </a:r>
            <a:endParaRPr lang="en-US" altLang="zh-CN" sz="5000" b="1" dirty="0" smtClean="0"/>
          </a:p>
          <a:p>
            <a:pPr algn="ctr"/>
            <a:r>
              <a:rPr lang="en-US" altLang="zh-CN" sz="5000" b="1" dirty="0" err="1" smtClean="0"/>
              <a:t>jiā</a:t>
            </a:r>
            <a:r>
              <a:rPr lang="en-US" altLang="zh-CN" sz="5000" b="1" dirty="0" smtClean="0"/>
              <a:t> </a:t>
            </a:r>
            <a:r>
              <a:rPr lang="en-US" altLang="zh-CN" sz="5000" b="1" dirty="0" err="1" smtClean="0"/>
              <a:t>wù</a:t>
            </a:r>
            <a:endParaRPr lang="en-US" altLang="zh-CN" sz="50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571472" y="5643578"/>
            <a:ext cx="8143932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Kiki </a:t>
            </a:r>
            <a:r>
              <a:rPr lang="en-US" sz="5000" b="1" dirty="0" err="1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Rizky</a:t>
            </a:r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H, S.S</a:t>
            </a:r>
            <a:endParaRPr lang="id-ID" sz="5000" b="1" dirty="0">
              <a:ln>
                <a:solidFill>
                  <a:srgbClr val="7030A0"/>
                </a:solidFill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Kosakata</a:t>
            </a:r>
            <a:r>
              <a:rPr lang="en-US" dirty="0" smtClean="0"/>
              <a:t> </a:t>
            </a:r>
            <a:r>
              <a:rPr lang="zh-CN" altLang="en-US" dirty="0" smtClean="0"/>
              <a:t>生 词 </a:t>
            </a:r>
            <a:r>
              <a:rPr lang="en-US" altLang="zh-CN" dirty="0" err="1" smtClean="0"/>
              <a:t>shēng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cí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1435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500" dirty="0" err="1" smtClean="0"/>
              <a:t>Membeli</a:t>
            </a:r>
            <a:r>
              <a:rPr lang="en-US" sz="3500" dirty="0" smtClean="0"/>
              <a:t> </a:t>
            </a:r>
            <a:r>
              <a:rPr lang="en-US" sz="3500" dirty="0" err="1" smtClean="0"/>
              <a:t>barang</a:t>
            </a:r>
            <a:r>
              <a:rPr lang="en-US" sz="3500" dirty="0" smtClean="0"/>
              <a:t> </a:t>
            </a:r>
            <a:r>
              <a:rPr lang="en-US" sz="3500" dirty="0" err="1" smtClean="0"/>
              <a:t>keperluan</a:t>
            </a:r>
            <a:r>
              <a:rPr lang="en-US" sz="3500" dirty="0" smtClean="0"/>
              <a:t> </a:t>
            </a:r>
            <a:r>
              <a:rPr lang="en-US" sz="3500" dirty="0" err="1" smtClean="0"/>
              <a:t>sehari-hari</a:t>
            </a:r>
            <a:r>
              <a:rPr lang="en-US" sz="3500" dirty="0"/>
              <a:t> </a:t>
            </a:r>
            <a:r>
              <a:rPr lang="zh-CN" altLang="en-US" sz="3500" dirty="0" smtClean="0"/>
              <a:t>买 日 用 品 </a:t>
            </a:r>
            <a:r>
              <a:rPr lang="en-US" altLang="zh-CN" sz="3500" dirty="0" smtClean="0"/>
              <a:t>m</a:t>
            </a:r>
            <a:r>
              <a:rPr lang="id-ID" sz="3500" dirty="0" smtClean="0"/>
              <a:t>ǎi rì</a:t>
            </a:r>
            <a:r>
              <a:rPr lang="en-US" sz="3500" dirty="0" smtClean="0"/>
              <a:t> </a:t>
            </a:r>
            <a:r>
              <a:rPr lang="id-ID" sz="3500" dirty="0" smtClean="0"/>
              <a:t>yòng</a:t>
            </a:r>
            <a:r>
              <a:rPr lang="en-US" sz="3500" dirty="0" smtClean="0"/>
              <a:t> </a:t>
            </a:r>
            <a:r>
              <a:rPr lang="id-ID" sz="3500" dirty="0" smtClean="0"/>
              <a:t>pǐn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500" dirty="0" err="1" smtClean="0"/>
              <a:t>Memasak</a:t>
            </a:r>
            <a:r>
              <a:rPr lang="en-US" sz="3500" dirty="0" smtClean="0"/>
              <a:t> </a:t>
            </a:r>
            <a:r>
              <a:rPr lang="en-US" sz="3500" dirty="0" err="1" smtClean="0"/>
              <a:t>sayur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做 菜 </a:t>
            </a:r>
            <a:r>
              <a:rPr lang="id-ID" sz="3500" dirty="0" smtClean="0"/>
              <a:t>zuò cài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500" dirty="0" err="1" smtClean="0"/>
              <a:t>Cuci</a:t>
            </a:r>
            <a:r>
              <a:rPr lang="en-US" sz="3500" dirty="0" smtClean="0"/>
              <a:t> </a:t>
            </a:r>
            <a:r>
              <a:rPr lang="en-US" sz="3500" dirty="0" err="1" smtClean="0"/>
              <a:t>piring</a:t>
            </a:r>
            <a:r>
              <a:rPr lang="en-US" sz="3500" dirty="0" smtClean="0"/>
              <a:t> (</a:t>
            </a:r>
            <a:r>
              <a:rPr lang="en-US" sz="3500" dirty="0" err="1" smtClean="0"/>
              <a:t>mangkok</a:t>
            </a:r>
            <a:r>
              <a:rPr lang="en-US" sz="3500" dirty="0" smtClean="0"/>
              <a:t>) </a:t>
            </a:r>
            <a:r>
              <a:rPr lang="zh-CN" altLang="en-US" sz="3500" dirty="0" smtClean="0"/>
              <a:t>洗 碗 </a:t>
            </a:r>
            <a:r>
              <a:rPr lang="id-ID" sz="3500" dirty="0" smtClean="0"/>
              <a:t>xǐ wǎn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500" dirty="0" err="1" smtClean="0"/>
              <a:t>Cuci</a:t>
            </a:r>
            <a:r>
              <a:rPr lang="en-US" sz="3500" dirty="0" smtClean="0"/>
              <a:t> </a:t>
            </a:r>
            <a:r>
              <a:rPr lang="en-US" sz="3500" dirty="0" err="1" smtClean="0"/>
              <a:t>piring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洗 盘 子 </a:t>
            </a:r>
            <a:r>
              <a:rPr lang="id-ID" sz="3500" dirty="0" smtClean="0"/>
              <a:t>xǐ pán</a:t>
            </a:r>
            <a:r>
              <a:rPr lang="en-US" sz="3500" dirty="0" smtClean="0"/>
              <a:t> </a:t>
            </a:r>
            <a:r>
              <a:rPr lang="id-ID" sz="3500" dirty="0" smtClean="0"/>
              <a:t>zi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500" dirty="0" err="1" smtClean="0"/>
              <a:t>Buang</a:t>
            </a:r>
            <a:r>
              <a:rPr lang="en-US" sz="3500" dirty="0" smtClean="0"/>
              <a:t> </a:t>
            </a:r>
            <a:r>
              <a:rPr lang="en-US" sz="3500" dirty="0" err="1" smtClean="0"/>
              <a:t>sampah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扔 垃 圾 </a:t>
            </a:r>
            <a:r>
              <a:rPr lang="id-ID" sz="3500" dirty="0" smtClean="0"/>
              <a:t>rēng lā</a:t>
            </a:r>
            <a:r>
              <a:rPr lang="en-US" sz="3500" dirty="0" smtClean="0"/>
              <a:t> </a:t>
            </a:r>
            <a:r>
              <a:rPr lang="en-US" sz="3500" dirty="0" err="1" smtClean="0"/>
              <a:t>jī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500" dirty="0" err="1" smtClean="0"/>
              <a:t>Cuci</a:t>
            </a:r>
            <a:r>
              <a:rPr lang="en-US" sz="3500" dirty="0" smtClean="0"/>
              <a:t> </a:t>
            </a:r>
            <a:r>
              <a:rPr lang="en-US" sz="3500" dirty="0" err="1" smtClean="0"/>
              <a:t>baju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洗 衣 服 </a:t>
            </a:r>
            <a:r>
              <a:rPr lang="id-ID" sz="3500" dirty="0" smtClean="0"/>
              <a:t>xǐ yī</a:t>
            </a:r>
            <a:r>
              <a:rPr lang="en-US" sz="3500" dirty="0" smtClean="0"/>
              <a:t> </a:t>
            </a:r>
            <a:r>
              <a:rPr lang="id-ID" sz="3500" dirty="0" smtClean="0"/>
              <a:t>f</a:t>
            </a:r>
            <a:r>
              <a:rPr lang="en-US" sz="3500" dirty="0" smtClean="0"/>
              <a:t>u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500" dirty="0" err="1" smtClean="0"/>
              <a:t>Jemur</a:t>
            </a:r>
            <a:r>
              <a:rPr lang="en-US" sz="3500" dirty="0" smtClean="0"/>
              <a:t> </a:t>
            </a:r>
            <a:r>
              <a:rPr lang="en-US" sz="3500" dirty="0" err="1" smtClean="0"/>
              <a:t>baju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晒 衣 服 </a:t>
            </a:r>
            <a:r>
              <a:rPr lang="id-ID" sz="3500" dirty="0" smtClean="0"/>
              <a:t>shài yī</a:t>
            </a:r>
            <a:r>
              <a:rPr lang="en-US" sz="3500" dirty="0" smtClean="0"/>
              <a:t> </a:t>
            </a:r>
            <a:r>
              <a:rPr lang="id-ID" sz="3500" dirty="0" smtClean="0"/>
              <a:t>f</a:t>
            </a:r>
            <a:r>
              <a:rPr lang="en-US" sz="3500" dirty="0" smtClean="0"/>
              <a:t>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78647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8"/>
            </a:pPr>
            <a:r>
              <a:rPr lang="en-US" altLang="zh-CN" sz="3600" dirty="0" err="1" smtClean="0"/>
              <a:t>Angkat</a:t>
            </a:r>
            <a:r>
              <a:rPr lang="en-US" altLang="zh-CN" sz="3600" dirty="0" smtClean="0"/>
              <a:t> </a:t>
            </a:r>
            <a:r>
              <a:rPr lang="en-US" altLang="zh-CN" sz="3600" dirty="0" err="1" smtClean="0"/>
              <a:t>jemuran</a:t>
            </a:r>
            <a:r>
              <a:rPr lang="en-US" altLang="zh-CN" sz="3600" dirty="0" smtClean="0"/>
              <a:t> </a:t>
            </a:r>
            <a:r>
              <a:rPr lang="zh-CN" altLang="en-US" sz="3600" dirty="0" smtClean="0"/>
              <a:t>收 衣 服 </a:t>
            </a:r>
            <a:r>
              <a:rPr lang="en-US" altLang="zh-CN" sz="3600" dirty="0" smtClean="0"/>
              <a:t>s</a:t>
            </a:r>
            <a:r>
              <a:rPr lang="id-ID" sz="3600" dirty="0" smtClean="0"/>
              <a:t>hōu yī</a:t>
            </a:r>
            <a:r>
              <a:rPr lang="en-US" sz="3600" dirty="0" smtClean="0"/>
              <a:t> </a:t>
            </a:r>
            <a:r>
              <a:rPr lang="id-ID" sz="3600" dirty="0" smtClean="0"/>
              <a:t>f</a:t>
            </a:r>
            <a:r>
              <a:rPr lang="en-US" sz="3600" dirty="0" smtClean="0"/>
              <a:t>u</a:t>
            </a:r>
            <a:endParaRPr lang="en-US" altLang="zh-CN" sz="36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altLang="zh-CN" sz="3600" dirty="0" err="1" smtClean="0"/>
              <a:t>Lipat</a:t>
            </a:r>
            <a:r>
              <a:rPr lang="en-US" altLang="zh-CN" sz="3600" dirty="0" smtClean="0"/>
              <a:t> </a:t>
            </a:r>
            <a:r>
              <a:rPr lang="en-US" altLang="zh-CN" sz="3600" dirty="0" err="1" smtClean="0"/>
              <a:t>baju</a:t>
            </a:r>
            <a:r>
              <a:rPr lang="en-US" altLang="zh-CN" sz="3600" dirty="0" smtClean="0"/>
              <a:t> </a:t>
            </a:r>
            <a:r>
              <a:rPr lang="zh-CN" altLang="en-US" sz="3600" dirty="0" smtClean="0"/>
              <a:t>叠 衣 服 </a:t>
            </a:r>
            <a:r>
              <a:rPr lang="id-ID" sz="3600" dirty="0" smtClean="0"/>
              <a:t>dié yī</a:t>
            </a:r>
            <a:r>
              <a:rPr lang="en-US" sz="3600" dirty="0" smtClean="0"/>
              <a:t> </a:t>
            </a:r>
            <a:r>
              <a:rPr lang="id-ID" sz="3600" dirty="0" smtClean="0"/>
              <a:t>f</a:t>
            </a:r>
            <a:r>
              <a:rPr lang="en-US" sz="3600" dirty="0" smtClean="0"/>
              <a:t>u</a:t>
            </a:r>
            <a:endParaRPr lang="en-US" altLang="zh-CN" sz="36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altLang="zh-CN" sz="3600" dirty="0" err="1" smtClean="0"/>
              <a:t>Menyetrika</a:t>
            </a:r>
            <a:r>
              <a:rPr lang="en-US" altLang="zh-CN" sz="3600" dirty="0" smtClean="0"/>
              <a:t> </a:t>
            </a:r>
            <a:r>
              <a:rPr lang="en-US" altLang="zh-CN" sz="3600" dirty="0" err="1" smtClean="0"/>
              <a:t>baju</a:t>
            </a:r>
            <a:r>
              <a:rPr lang="en-US" altLang="zh-CN" sz="3600" dirty="0" smtClean="0"/>
              <a:t> </a:t>
            </a:r>
            <a:r>
              <a:rPr lang="zh-CN" altLang="en-US" sz="3600" dirty="0" smtClean="0"/>
              <a:t>熨 衣 服 </a:t>
            </a:r>
            <a:r>
              <a:rPr lang="id-ID" sz="3600" dirty="0" smtClean="0"/>
              <a:t>yùn yī</a:t>
            </a:r>
            <a:r>
              <a:rPr lang="en-US" sz="3600" dirty="0" smtClean="0"/>
              <a:t> </a:t>
            </a:r>
            <a:r>
              <a:rPr lang="id-ID" sz="3600" dirty="0" smtClean="0"/>
              <a:t>f</a:t>
            </a:r>
            <a:r>
              <a:rPr lang="en-US" sz="3600" dirty="0" smtClean="0"/>
              <a:t>u</a:t>
            </a:r>
            <a:endParaRPr lang="en-US" altLang="zh-CN" sz="36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altLang="zh-CN" sz="3600" dirty="0" err="1" smtClean="0"/>
              <a:t>Beresin</a:t>
            </a:r>
            <a:r>
              <a:rPr lang="en-US" altLang="zh-CN" sz="3600" dirty="0" smtClean="0"/>
              <a:t> </a:t>
            </a:r>
            <a:r>
              <a:rPr lang="en-US" altLang="zh-CN" sz="3600" dirty="0" err="1" smtClean="0"/>
              <a:t>rumah</a:t>
            </a:r>
            <a:r>
              <a:rPr lang="en-US" altLang="zh-CN" sz="3600" dirty="0" smtClean="0"/>
              <a:t> </a:t>
            </a:r>
            <a:r>
              <a:rPr lang="zh-CN" altLang="en-US" sz="3600" dirty="0" smtClean="0"/>
              <a:t>收 拾 家 </a:t>
            </a:r>
            <a:r>
              <a:rPr lang="id-ID" sz="3600" dirty="0" smtClean="0"/>
              <a:t>shōu</a:t>
            </a:r>
            <a:r>
              <a:rPr lang="en-US" sz="3600" dirty="0" smtClean="0"/>
              <a:t> </a:t>
            </a:r>
            <a:r>
              <a:rPr lang="id-ID" sz="3600" dirty="0" smtClean="0"/>
              <a:t>sh</a:t>
            </a:r>
            <a:r>
              <a:rPr lang="en-US" sz="3600" dirty="0" err="1" smtClean="0"/>
              <a:t>i</a:t>
            </a:r>
            <a:r>
              <a:rPr lang="id-ID" sz="3600" dirty="0" smtClean="0"/>
              <a:t> jiā</a:t>
            </a:r>
            <a:endParaRPr lang="en-US" altLang="zh-CN" sz="36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altLang="zh-CN" sz="3600" dirty="0" err="1" smtClean="0"/>
              <a:t>Beresin</a:t>
            </a:r>
            <a:r>
              <a:rPr lang="en-US" altLang="zh-CN" sz="3600" dirty="0" smtClean="0"/>
              <a:t> </a:t>
            </a:r>
            <a:r>
              <a:rPr lang="en-US" altLang="zh-CN" sz="3600" dirty="0" err="1" smtClean="0"/>
              <a:t>kamar</a:t>
            </a:r>
            <a:r>
              <a:rPr lang="en-US" altLang="zh-CN" sz="3600" dirty="0" smtClean="0"/>
              <a:t> </a:t>
            </a:r>
            <a:r>
              <a:rPr lang="zh-CN" altLang="en-US" sz="3600" dirty="0" smtClean="0"/>
              <a:t>收 拾 房 间 </a:t>
            </a:r>
            <a:r>
              <a:rPr lang="en-US" altLang="zh-CN" sz="3600" dirty="0" smtClean="0"/>
              <a:t>s</a:t>
            </a:r>
            <a:r>
              <a:rPr lang="id-ID" sz="3600" dirty="0" smtClean="0"/>
              <a:t>hōu</a:t>
            </a:r>
            <a:r>
              <a:rPr lang="en-US" sz="3600" dirty="0" smtClean="0"/>
              <a:t> </a:t>
            </a:r>
            <a:r>
              <a:rPr lang="id-ID" sz="3600" dirty="0" smtClean="0"/>
              <a:t>sh</a:t>
            </a:r>
            <a:r>
              <a:rPr lang="en-US" sz="3600" dirty="0" err="1" smtClean="0"/>
              <a:t>i</a:t>
            </a:r>
            <a:r>
              <a:rPr lang="id-ID" sz="3600" dirty="0" smtClean="0"/>
              <a:t> fáng</a:t>
            </a:r>
            <a:r>
              <a:rPr lang="en-US" sz="3600" dirty="0" smtClean="0"/>
              <a:t> </a:t>
            </a:r>
            <a:r>
              <a:rPr lang="id-ID" sz="3600" dirty="0" smtClean="0"/>
              <a:t>jiān</a:t>
            </a:r>
            <a:endParaRPr lang="en-US" altLang="zh-CN" sz="36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altLang="zh-CN" sz="3600" dirty="0" err="1" smtClean="0"/>
              <a:t>Membersihkan</a:t>
            </a:r>
            <a:r>
              <a:rPr lang="en-US" altLang="zh-CN" sz="3600" dirty="0" smtClean="0"/>
              <a:t> WC </a:t>
            </a:r>
            <a:r>
              <a:rPr lang="zh-CN" altLang="en-US" sz="3600" dirty="0" smtClean="0"/>
              <a:t>洗 厕 所 </a:t>
            </a:r>
            <a:r>
              <a:rPr lang="id-ID" sz="3600" dirty="0" smtClean="0"/>
              <a:t>xǐ cè</a:t>
            </a:r>
            <a:r>
              <a:rPr lang="en-US" sz="3600" dirty="0" smtClean="0"/>
              <a:t> </a:t>
            </a:r>
            <a:r>
              <a:rPr lang="id-ID" sz="3600" dirty="0" smtClean="0"/>
              <a:t>suǒ</a:t>
            </a:r>
            <a:endParaRPr lang="en-US" altLang="zh-CN" sz="36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altLang="zh-CN" sz="3600" dirty="0" err="1" smtClean="0"/>
              <a:t>Menyapu</a:t>
            </a:r>
            <a:r>
              <a:rPr lang="en-US" altLang="zh-CN" sz="3600" dirty="0" smtClean="0"/>
              <a:t> </a:t>
            </a:r>
            <a:r>
              <a:rPr lang="zh-CN" altLang="en-US" sz="3600" dirty="0" smtClean="0"/>
              <a:t>扫 地 </a:t>
            </a:r>
            <a:r>
              <a:rPr lang="id-ID" sz="3600" dirty="0" smtClean="0"/>
              <a:t>sǎo</a:t>
            </a:r>
            <a:r>
              <a:rPr lang="en-US" sz="3600" dirty="0" smtClean="0"/>
              <a:t> </a:t>
            </a:r>
            <a:r>
              <a:rPr lang="id-ID" sz="3600" dirty="0" smtClean="0"/>
              <a:t>dì</a:t>
            </a:r>
            <a:endParaRPr lang="en-US" altLang="zh-CN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000108"/>
            <a:ext cx="8715436" cy="564360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15"/>
            </a:pPr>
            <a:r>
              <a:rPr lang="en-US" sz="3200" dirty="0" err="1" smtClean="0"/>
              <a:t>Mengelap</a:t>
            </a:r>
            <a:r>
              <a:rPr lang="en-US" sz="3200" dirty="0" smtClean="0"/>
              <a:t>/</a:t>
            </a:r>
            <a:r>
              <a:rPr lang="en-US" sz="3200" dirty="0" err="1" smtClean="0"/>
              <a:t>mengepel</a:t>
            </a:r>
            <a:r>
              <a:rPr lang="en-US" sz="3200" dirty="0" smtClean="0"/>
              <a:t> </a:t>
            </a:r>
            <a:r>
              <a:rPr lang="zh-CN" altLang="en-US" sz="3200" dirty="0" smtClean="0"/>
              <a:t>擦 </a:t>
            </a:r>
            <a:r>
              <a:rPr lang="en-US" altLang="zh-CN" sz="3200" dirty="0" smtClean="0"/>
              <a:t>c</a:t>
            </a:r>
            <a:r>
              <a:rPr lang="id-ID" sz="3200" dirty="0" smtClean="0"/>
              <a:t>ā</a:t>
            </a:r>
            <a:endParaRPr lang="en-US" sz="3200" dirty="0" smtClean="0"/>
          </a:p>
          <a:p>
            <a:pPr marL="514350" indent="-514350">
              <a:buFont typeface="+mj-lt"/>
              <a:buAutoNum type="arabicPeriod" startAt="15"/>
            </a:pPr>
            <a:r>
              <a:rPr lang="en-US" sz="3200" dirty="0" err="1" smtClean="0"/>
              <a:t>Mengepel</a:t>
            </a:r>
            <a:r>
              <a:rPr lang="en-US" sz="3200" dirty="0" smtClean="0"/>
              <a:t> </a:t>
            </a:r>
            <a:r>
              <a:rPr lang="en-US" sz="3200" dirty="0" err="1" smtClean="0"/>
              <a:t>lantai</a:t>
            </a:r>
            <a:r>
              <a:rPr lang="en-US" sz="3200" dirty="0" smtClean="0"/>
              <a:t> </a:t>
            </a:r>
            <a:r>
              <a:rPr lang="zh-CN" altLang="en-US" sz="3200" dirty="0" smtClean="0"/>
              <a:t>擦 地 板 </a:t>
            </a:r>
            <a:r>
              <a:rPr lang="id-ID" sz="3200" dirty="0" smtClean="0"/>
              <a:t>cā dì</a:t>
            </a:r>
            <a:r>
              <a:rPr lang="en-US" sz="3200" dirty="0" smtClean="0"/>
              <a:t> </a:t>
            </a:r>
            <a:r>
              <a:rPr lang="en-US" sz="3200" dirty="0" err="1" smtClean="0"/>
              <a:t>bǎn</a:t>
            </a:r>
            <a:endParaRPr lang="en-US" altLang="zh-CN" sz="3200" dirty="0" smtClean="0"/>
          </a:p>
          <a:p>
            <a:pPr marL="514350" indent="-514350">
              <a:buFont typeface="+mj-lt"/>
              <a:buAutoNum type="arabicPeriod" startAt="15"/>
            </a:pPr>
            <a:r>
              <a:rPr lang="en-US" sz="3200" dirty="0" err="1" smtClean="0"/>
              <a:t>Mengelap</a:t>
            </a:r>
            <a:r>
              <a:rPr lang="en-US" sz="3200" dirty="0" smtClean="0"/>
              <a:t> </a:t>
            </a:r>
            <a:r>
              <a:rPr lang="en-US" sz="3200" dirty="0" err="1" smtClean="0"/>
              <a:t>jendela</a:t>
            </a:r>
            <a:r>
              <a:rPr lang="en-US" sz="3200" dirty="0" smtClean="0"/>
              <a:t> </a:t>
            </a:r>
            <a:r>
              <a:rPr lang="zh-CN" altLang="en-US" sz="3200" dirty="0" smtClean="0"/>
              <a:t>擦 窗 户 </a:t>
            </a:r>
            <a:r>
              <a:rPr lang="id-ID" sz="3200" dirty="0" smtClean="0"/>
              <a:t>cā chuāng</a:t>
            </a:r>
            <a:r>
              <a:rPr lang="en-US" sz="3200" dirty="0" smtClean="0"/>
              <a:t> </a:t>
            </a:r>
            <a:r>
              <a:rPr lang="id-ID" sz="3200" dirty="0" smtClean="0"/>
              <a:t>h</a:t>
            </a:r>
            <a:r>
              <a:rPr lang="en-US" sz="3200" dirty="0" smtClean="0"/>
              <a:t>u</a:t>
            </a:r>
            <a:endParaRPr lang="en-US" altLang="zh-CN" sz="3200" dirty="0" smtClean="0"/>
          </a:p>
          <a:p>
            <a:pPr marL="514350" indent="-514350">
              <a:buFont typeface="+mj-lt"/>
              <a:buAutoNum type="arabicPeriod" startAt="15"/>
            </a:pPr>
            <a:r>
              <a:rPr lang="en-US" altLang="zh-CN" sz="3200" dirty="0" err="1" smtClean="0"/>
              <a:t>Menjaga</a:t>
            </a:r>
            <a:r>
              <a:rPr lang="en-US" altLang="zh-CN" sz="3200" dirty="0" smtClean="0"/>
              <a:t> </a:t>
            </a:r>
            <a:r>
              <a:rPr lang="en-US" altLang="zh-CN" sz="3200" dirty="0" err="1" smtClean="0"/>
              <a:t>anak</a:t>
            </a:r>
            <a:r>
              <a:rPr lang="en-US" altLang="zh-CN" sz="3200" dirty="0" smtClean="0"/>
              <a:t> </a:t>
            </a:r>
            <a:r>
              <a:rPr lang="zh-CN" altLang="en-US" sz="3200" dirty="0" smtClean="0"/>
              <a:t>看 孩 子 </a:t>
            </a:r>
            <a:r>
              <a:rPr lang="id-ID" sz="3200" dirty="0" smtClean="0"/>
              <a:t>kàn hái</a:t>
            </a:r>
            <a:r>
              <a:rPr lang="en-US" sz="3200" dirty="0" smtClean="0"/>
              <a:t> </a:t>
            </a:r>
            <a:r>
              <a:rPr lang="id-ID" sz="3200" dirty="0" smtClean="0"/>
              <a:t>zi</a:t>
            </a:r>
            <a:endParaRPr lang="en-US" altLang="zh-CN" sz="3200" dirty="0" smtClean="0"/>
          </a:p>
          <a:p>
            <a:pPr marL="514350" indent="-514350">
              <a:buFont typeface="+mj-lt"/>
              <a:buAutoNum type="arabicPeriod" startAt="15"/>
            </a:pPr>
            <a:r>
              <a:rPr lang="en-US" altLang="zh-CN" sz="3200" dirty="0" err="1" smtClean="0"/>
              <a:t>Menjaga</a:t>
            </a:r>
            <a:r>
              <a:rPr lang="en-US" altLang="zh-CN" sz="3200" dirty="0" smtClean="0"/>
              <a:t> </a:t>
            </a:r>
            <a:r>
              <a:rPr lang="en-US" altLang="zh-CN" sz="3200" dirty="0" err="1" smtClean="0"/>
              <a:t>orang</a:t>
            </a:r>
            <a:r>
              <a:rPr lang="en-US" altLang="zh-CN" sz="3200" dirty="0" smtClean="0"/>
              <a:t> </a:t>
            </a:r>
            <a:r>
              <a:rPr lang="en-US" altLang="zh-CN" sz="3200" dirty="0" err="1" smtClean="0"/>
              <a:t>tua</a:t>
            </a:r>
            <a:r>
              <a:rPr lang="en-US" altLang="zh-CN" sz="3200" dirty="0" smtClean="0"/>
              <a:t> </a:t>
            </a:r>
            <a:r>
              <a:rPr lang="zh-CN" altLang="en-US" sz="3200" dirty="0" smtClean="0"/>
              <a:t>照 顾 老 人 </a:t>
            </a:r>
            <a:r>
              <a:rPr lang="id-ID" sz="3200" dirty="0" smtClean="0"/>
              <a:t>zhào</a:t>
            </a:r>
            <a:r>
              <a:rPr lang="en-US" sz="3200" dirty="0" smtClean="0"/>
              <a:t> </a:t>
            </a:r>
            <a:r>
              <a:rPr lang="id-ID" sz="3200" dirty="0" smtClean="0"/>
              <a:t>g</a:t>
            </a:r>
            <a:r>
              <a:rPr lang="en-US" sz="3200" dirty="0" smtClean="0"/>
              <a:t>u</a:t>
            </a:r>
            <a:r>
              <a:rPr lang="id-ID" sz="3200" dirty="0" smtClean="0"/>
              <a:t> lǎo</a:t>
            </a:r>
            <a:r>
              <a:rPr lang="en-US" sz="3200" dirty="0" smtClean="0"/>
              <a:t> </a:t>
            </a:r>
            <a:r>
              <a:rPr lang="id-ID" sz="3200" dirty="0" smtClean="0"/>
              <a:t>r</a:t>
            </a:r>
            <a:r>
              <a:rPr lang="en-US" sz="3200" dirty="0" smtClean="0"/>
              <a:t>e</a:t>
            </a:r>
            <a:r>
              <a:rPr lang="id-ID" sz="3200" dirty="0" smtClean="0"/>
              <a:t>n</a:t>
            </a:r>
            <a:endParaRPr lang="en-US" altLang="zh-CN" sz="3200" dirty="0" smtClean="0"/>
          </a:p>
          <a:p>
            <a:pPr marL="514350" indent="-514350">
              <a:buFont typeface="+mj-lt"/>
              <a:buAutoNum type="arabicPeriod" startAt="15"/>
            </a:pPr>
            <a:r>
              <a:rPr lang="en-US" altLang="zh-CN" sz="3200" dirty="0" err="1" smtClean="0"/>
              <a:t>Antar</a:t>
            </a:r>
            <a:r>
              <a:rPr lang="en-US" altLang="zh-CN" sz="3200" dirty="0" smtClean="0"/>
              <a:t> </a:t>
            </a:r>
            <a:r>
              <a:rPr lang="en-US" altLang="zh-CN" sz="3200" dirty="0" err="1" smtClean="0"/>
              <a:t>jemput</a:t>
            </a:r>
            <a:r>
              <a:rPr lang="en-US" altLang="zh-CN" sz="3200" dirty="0" smtClean="0"/>
              <a:t> </a:t>
            </a:r>
            <a:r>
              <a:rPr lang="en-US" altLang="zh-CN" sz="3200" dirty="0" err="1" smtClean="0"/>
              <a:t>anak</a:t>
            </a:r>
            <a:r>
              <a:rPr lang="en-US" altLang="zh-CN" sz="3200" dirty="0" smtClean="0"/>
              <a:t> </a:t>
            </a:r>
            <a:r>
              <a:rPr lang="zh-CN" altLang="en-US" sz="3200" dirty="0" smtClean="0"/>
              <a:t>接 送 孩 子 </a:t>
            </a:r>
            <a:r>
              <a:rPr lang="id-ID" sz="3200" dirty="0" smtClean="0"/>
              <a:t>jiē</a:t>
            </a:r>
            <a:r>
              <a:rPr lang="en-US" sz="3200" dirty="0" smtClean="0"/>
              <a:t> </a:t>
            </a:r>
            <a:r>
              <a:rPr lang="id-ID" sz="3200" dirty="0" smtClean="0"/>
              <a:t>sòng hái</a:t>
            </a:r>
            <a:r>
              <a:rPr lang="en-US" sz="3200" dirty="0" smtClean="0"/>
              <a:t> </a:t>
            </a:r>
            <a:r>
              <a:rPr lang="id-ID" sz="3200" dirty="0" smtClean="0"/>
              <a:t>zi</a:t>
            </a:r>
            <a:endParaRPr lang="en-US" altLang="zh-CN" sz="3200" dirty="0" smtClean="0"/>
          </a:p>
          <a:p>
            <a:pPr marL="514350" indent="-514350">
              <a:buFont typeface="+mj-lt"/>
              <a:buAutoNum type="arabicPeriod" startAt="15"/>
            </a:pPr>
            <a:r>
              <a:rPr lang="en-US" altLang="zh-CN" sz="3200" dirty="0" err="1" smtClean="0"/>
              <a:t>Memberi</a:t>
            </a:r>
            <a:r>
              <a:rPr lang="en-US" altLang="zh-CN" sz="3200" dirty="0" smtClean="0"/>
              <a:t> </a:t>
            </a:r>
            <a:r>
              <a:rPr lang="en-US" altLang="zh-CN" sz="3200" dirty="0" err="1" smtClean="0"/>
              <a:t>makan</a:t>
            </a:r>
            <a:r>
              <a:rPr lang="en-US" altLang="zh-CN" sz="3200" dirty="0" smtClean="0"/>
              <a:t> </a:t>
            </a:r>
            <a:r>
              <a:rPr lang="en-US" altLang="zh-CN" sz="3200" dirty="0" err="1" smtClean="0"/>
              <a:t>hewan</a:t>
            </a:r>
            <a:r>
              <a:rPr lang="en-US" altLang="zh-CN" sz="3200" dirty="0" smtClean="0"/>
              <a:t> </a:t>
            </a:r>
            <a:r>
              <a:rPr lang="zh-CN" altLang="en-US" sz="3200" dirty="0" smtClean="0"/>
              <a:t>喂 动 物 </a:t>
            </a:r>
            <a:r>
              <a:rPr lang="id-ID" sz="3200" dirty="0" smtClean="0"/>
              <a:t>wèi dòng</a:t>
            </a:r>
            <a:r>
              <a:rPr lang="en-US" sz="3200" dirty="0" smtClean="0"/>
              <a:t> </a:t>
            </a:r>
            <a:r>
              <a:rPr lang="id-ID" sz="3200" dirty="0" smtClean="0"/>
              <a:t>wù</a:t>
            </a:r>
            <a:endParaRPr lang="en-US" altLang="zh-CN" sz="3200" dirty="0" smtClean="0"/>
          </a:p>
          <a:p>
            <a:pPr marL="514350" indent="-514350">
              <a:buFont typeface="+mj-lt"/>
              <a:buAutoNum type="arabicPeriod" startAt="15"/>
            </a:pPr>
            <a:r>
              <a:rPr lang="en-US" altLang="zh-CN" sz="3200" dirty="0" err="1" smtClean="0"/>
              <a:t>Memberi</a:t>
            </a:r>
            <a:r>
              <a:rPr lang="en-US" altLang="zh-CN" sz="3200" dirty="0" smtClean="0"/>
              <a:t> </a:t>
            </a:r>
            <a:r>
              <a:rPr lang="en-US" altLang="zh-CN" sz="3200" dirty="0" err="1" smtClean="0"/>
              <a:t>makan</a:t>
            </a:r>
            <a:r>
              <a:rPr lang="en-US" altLang="zh-CN" sz="3200" dirty="0" smtClean="0"/>
              <a:t>/</a:t>
            </a:r>
            <a:r>
              <a:rPr lang="en-US" altLang="zh-CN" sz="3200" dirty="0" err="1" smtClean="0"/>
              <a:t>menyuapi</a:t>
            </a:r>
            <a:r>
              <a:rPr lang="en-US" altLang="zh-CN" sz="3200" dirty="0" smtClean="0"/>
              <a:t> </a:t>
            </a:r>
            <a:r>
              <a:rPr lang="zh-CN" altLang="en-US" sz="3200" dirty="0" smtClean="0"/>
              <a:t>喂 </a:t>
            </a:r>
            <a:r>
              <a:rPr lang="id-ID" sz="3200" dirty="0" smtClean="0"/>
              <a:t>wèi</a:t>
            </a:r>
            <a:endParaRPr lang="en-US" altLang="zh-CN" sz="3200" dirty="0" smtClean="0"/>
          </a:p>
          <a:p>
            <a:pPr marL="514350" indent="-514350">
              <a:buFont typeface="+mj-lt"/>
              <a:buAutoNum type="arabicPeriod" startAt="15"/>
            </a:pPr>
            <a:r>
              <a:rPr lang="en-US" altLang="zh-CN" sz="3200" dirty="0" err="1" smtClean="0"/>
              <a:t>Memberi</a:t>
            </a:r>
            <a:r>
              <a:rPr lang="en-US" altLang="zh-CN" sz="3200" dirty="0" smtClean="0"/>
              <a:t> </a:t>
            </a:r>
            <a:r>
              <a:rPr lang="en-US" altLang="zh-CN" sz="3200" dirty="0" err="1" smtClean="0"/>
              <a:t>makan</a:t>
            </a:r>
            <a:r>
              <a:rPr lang="en-US" altLang="zh-CN" sz="3200" dirty="0" smtClean="0"/>
              <a:t> </a:t>
            </a:r>
            <a:r>
              <a:rPr lang="en-US" altLang="zh-CN" sz="3200" dirty="0" err="1" smtClean="0"/>
              <a:t>anak</a:t>
            </a:r>
            <a:r>
              <a:rPr lang="en-US" altLang="zh-CN" sz="3200" dirty="0" smtClean="0"/>
              <a:t> </a:t>
            </a:r>
            <a:r>
              <a:rPr lang="zh-CN" altLang="en-US" sz="3200" dirty="0" smtClean="0"/>
              <a:t>喂 孩 子 </a:t>
            </a:r>
            <a:r>
              <a:rPr lang="id-ID" sz="3200" dirty="0" smtClean="0"/>
              <a:t>wèi hái</a:t>
            </a:r>
            <a:r>
              <a:rPr lang="en-US" sz="3200" dirty="0" smtClean="0"/>
              <a:t> </a:t>
            </a:r>
            <a:r>
              <a:rPr lang="id-ID" sz="3200" dirty="0" smtClean="0"/>
              <a:t>zi</a:t>
            </a:r>
            <a:endParaRPr lang="en-US" altLang="zh-CN" sz="32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857232"/>
            <a:ext cx="8786874" cy="578647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4"/>
            </a:pPr>
            <a:r>
              <a:rPr lang="en-US" altLang="zh-CN" sz="3500" dirty="0" smtClean="0"/>
              <a:t>Bayar </a:t>
            </a:r>
            <a:r>
              <a:rPr lang="en-US" altLang="zh-CN" sz="3500" dirty="0" err="1" smtClean="0"/>
              <a:t>tagihan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listrik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付 电 费 </a:t>
            </a:r>
            <a:r>
              <a:rPr lang="en-US" altLang="zh-CN" sz="3500" dirty="0" smtClean="0"/>
              <a:t>f</a:t>
            </a:r>
            <a:r>
              <a:rPr lang="id-ID" sz="3500" dirty="0" smtClean="0"/>
              <a:t>ù diàn</a:t>
            </a:r>
            <a:r>
              <a:rPr lang="en-US" sz="3500" dirty="0" smtClean="0"/>
              <a:t> </a:t>
            </a:r>
            <a:r>
              <a:rPr lang="id-ID" sz="3500" dirty="0" smtClean="0"/>
              <a:t>fèi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24"/>
            </a:pPr>
            <a:r>
              <a:rPr lang="en-US" altLang="zh-CN" sz="3500" dirty="0" smtClean="0"/>
              <a:t>Bayar </a:t>
            </a:r>
            <a:r>
              <a:rPr lang="en-US" altLang="zh-CN" sz="3500" dirty="0" err="1" smtClean="0"/>
              <a:t>tagihan</a:t>
            </a:r>
            <a:r>
              <a:rPr lang="en-US" altLang="zh-CN" sz="3500" dirty="0" smtClean="0"/>
              <a:t> air </a:t>
            </a:r>
            <a:r>
              <a:rPr lang="zh-CN" altLang="en-US" sz="3500" dirty="0" smtClean="0"/>
              <a:t>付 水 费 </a:t>
            </a:r>
            <a:r>
              <a:rPr lang="id-ID" sz="3500" dirty="0" smtClean="0"/>
              <a:t>fù shuǐ fèi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24"/>
            </a:pPr>
            <a:r>
              <a:rPr lang="en-US" sz="3500" dirty="0" err="1" smtClean="0"/>
              <a:t>Melakukan</a:t>
            </a:r>
            <a:r>
              <a:rPr lang="en-US" sz="3500" dirty="0" smtClean="0"/>
              <a:t> </a:t>
            </a:r>
            <a:r>
              <a:rPr lang="en-US" sz="3500" dirty="0" err="1" smtClean="0"/>
              <a:t>apa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做 什 么 </a:t>
            </a:r>
            <a:r>
              <a:rPr lang="id-ID" sz="3500" dirty="0" smtClean="0"/>
              <a:t>zuò shén</a:t>
            </a:r>
            <a:r>
              <a:rPr lang="en-US" sz="3500" dirty="0" smtClean="0"/>
              <a:t> </a:t>
            </a:r>
            <a:r>
              <a:rPr lang="id-ID" sz="3500" dirty="0" smtClean="0"/>
              <a:t>me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24"/>
            </a:pPr>
            <a:r>
              <a:rPr lang="en-US" sz="3500" dirty="0" err="1" smtClean="0"/>
              <a:t>Menggoreng</a:t>
            </a:r>
            <a:r>
              <a:rPr lang="en-US" sz="3500" dirty="0" smtClean="0"/>
              <a:t> </a:t>
            </a:r>
            <a:r>
              <a:rPr lang="en-US" sz="3500" dirty="0" err="1" smtClean="0"/>
              <a:t>ikan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煎 鱼 </a:t>
            </a:r>
            <a:r>
              <a:rPr lang="id-ID" sz="3500" dirty="0" smtClean="0"/>
              <a:t>jiān yú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24"/>
            </a:pPr>
            <a:r>
              <a:rPr lang="en-US" sz="3500" dirty="0" err="1" smtClean="0"/>
              <a:t>Istirahat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休 息 </a:t>
            </a:r>
            <a:r>
              <a:rPr lang="id-ID" sz="3500" dirty="0" smtClean="0"/>
              <a:t>xiū</a:t>
            </a:r>
            <a:r>
              <a:rPr lang="en-US" sz="3500" dirty="0" smtClean="0"/>
              <a:t> </a:t>
            </a:r>
            <a:r>
              <a:rPr lang="id-ID" sz="3500" dirty="0" smtClean="0"/>
              <a:t>x</a:t>
            </a:r>
            <a:r>
              <a:rPr lang="en-US" sz="3500" dirty="0" err="1" smtClean="0"/>
              <a:t>i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24"/>
            </a:pPr>
            <a:r>
              <a:rPr lang="en-US" sz="3500" dirty="0" err="1" smtClean="0"/>
              <a:t>Pasar</a:t>
            </a:r>
            <a:r>
              <a:rPr lang="en-US" sz="3500" dirty="0" smtClean="0"/>
              <a:t> </a:t>
            </a:r>
            <a:r>
              <a:rPr lang="en-US" sz="3500" dirty="0" err="1" smtClean="0"/>
              <a:t>tradisional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菜 市 场 </a:t>
            </a:r>
            <a:r>
              <a:rPr lang="id-ID" sz="3500" dirty="0" smtClean="0"/>
              <a:t>cài shì</a:t>
            </a:r>
            <a:r>
              <a:rPr lang="en-US" sz="3500" dirty="0" smtClean="0"/>
              <a:t> </a:t>
            </a:r>
            <a:r>
              <a:rPr lang="id-ID" sz="3500" dirty="0" smtClean="0"/>
              <a:t>chǎng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24"/>
            </a:pPr>
            <a:r>
              <a:rPr lang="en-US" sz="3500" dirty="0" err="1" smtClean="0"/>
              <a:t>Membantu</a:t>
            </a:r>
            <a:r>
              <a:rPr lang="en-US" sz="3500" dirty="0" smtClean="0"/>
              <a:t> </a:t>
            </a:r>
            <a:r>
              <a:rPr lang="zh-CN" altLang="en-US" sz="3500" dirty="0" smtClean="0"/>
              <a:t>帮 助 </a:t>
            </a:r>
            <a:r>
              <a:rPr lang="id-ID" sz="3500" dirty="0" smtClean="0"/>
              <a:t>bāng</a:t>
            </a:r>
            <a:r>
              <a:rPr lang="en-US" sz="3500" dirty="0" smtClean="0"/>
              <a:t> </a:t>
            </a:r>
            <a:r>
              <a:rPr lang="id-ID" sz="3500" dirty="0" smtClean="0"/>
              <a:t>zhù</a:t>
            </a:r>
            <a:endParaRPr lang="id-ID" sz="35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775526"/>
            <a:ext cx="8329642" cy="653210"/>
          </a:xfrm>
        </p:spPr>
        <p:txBody>
          <a:bodyPr anchor="t">
            <a:noAutofit/>
          </a:bodyPr>
          <a:lstStyle/>
          <a:p>
            <a:r>
              <a:rPr lang="en-US" sz="4000" b="1" dirty="0" err="1" smtClean="0"/>
              <a:t>Kalimat</a:t>
            </a:r>
            <a:r>
              <a:rPr lang="en-US" sz="4000" b="1" dirty="0" smtClean="0"/>
              <a:t> </a:t>
            </a:r>
            <a:r>
              <a:rPr lang="zh-CN" altLang="en-US" sz="4000" b="1" dirty="0" smtClean="0"/>
              <a:t>句 子 </a:t>
            </a:r>
            <a:r>
              <a:rPr lang="en-US" altLang="zh-CN" sz="4000" b="1" dirty="0" err="1" smtClean="0"/>
              <a:t>jù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zi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07209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membantu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ibu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mengerjakan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514350" indent="-514350">
              <a:buNone/>
            </a:pP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你 帮 助 妈 妈 做 什 么 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>
              <a:buNone/>
            </a:pP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	n</a:t>
            </a:r>
            <a:r>
              <a:rPr lang="id-ID" sz="3500" dirty="0" smtClean="0"/>
              <a:t>ǐ bāng</a:t>
            </a:r>
            <a:r>
              <a:rPr lang="en-US" sz="3500" dirty="0" smtClean="0"/>
              <a:t> </a:t>
            </a:r>
            <a:r>
              <a:rPr lang="id-ID" sz="3500" dirty="0" smtClean="0"/>
              <a:t>zhù mā</a:t>
            </a:r>
            <a:r>
              <a:rPr lang="en-US" sz="3500" dirty="0" smtClean="0"/>
              <a:t> </a:t>
            </a:r>
            <a:r>
              <a:rPr lang="id-ID" sz="3500" dirty="0" smtClean="0"/>
              <a:t>m</a:t>
            </a:r>
            <a:r>
              <a:rPr lang="en-US" sz="3500" dirty="0" smtClean="0"/>
              <a:t>a</a:t>
            </a:r>
            <a:r>
              <a:rPr lang="id-ID" sz="3500" dirty="0" smtClean="0"/>
              <a:t> zuò shén</a:t>
            </a:r>
            <a:r>
              <a:rPr lang="en-US" sz="3500" dirty="0" smtClean="0"/>
              <a:t> </a:t>
            </a:r>
            <a:r>
              <a:rPr lang="id-ID" sz="3500" dirty="0" smtClean="0"/>
              <a:t>me? </a:t>
            </a:r>
            <a:endParaRPr lang="en-US" sz="3500" dirty="0" smtClean="0"/>
          </a:p>
          <a:p>
            <a:pPr marL="514350" indent="-514350">
              <a:buNone/>
            </a:pP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2"/>
            </a:pP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Saya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membantu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ibu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menjemur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baju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None/>
            </a:pP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我 帮 妈 妈 晒 衣 服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	w</a:t>
            </a:r>
            <a:r>
              <a:rPr lang="id-ID" sz="3500" dirty="0" smtClean="0"/>
              <a:t>ǒ bāng mā</a:t>
            </a:r>
            <a:r>
              <a:rPr lang="en-US" sz="3500" dirty="0" smtClean="0"/>
              <a:t> </a:t>
            </a:r>
            <a:r>
              <a:rPr lang="id-ID" sz="3500" dirty="0" smtClean="0"/>
              <a:t>m</a:t>
            </a:r>
            <a:r>
              <a:rPr lang="en-US" sz="3500" dirty="0" smtClean="0"/>
              <a:t>a</a:t>
            </a:r>
            <a:r>
              <a:rPr lang="id-ID" sz="3500" dirty="0" smtClean="0"/>
              <a:t> shài yī</a:t>
            </a:r>
            <a:r>
              <a:rPr lang="en-US" sz="3500" dirty="0" smtClean="0"/>
              <a:t> </a:t>
            </a:r>
            <a:r>
              <a:rPr lang="id-ID" sz="3500" dirty="0" smtClean="0"/>
              <a:t>f</a:t>
            </a:r>
            <a:r>
              <a:rPr lang="en-US" sz="3500" dirty="0" smtClean="0"/>
              <a:t>u</a:t>
            </a:r>
            <a:r>
              <a:rPr lang="id-ID" sz="3500" dirty="0" smtClean="0"/>
              <a:t>.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8647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Kakak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perempuan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menyapu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mengepel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姐 姐 扫 地 和 擦 地 板。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	j</a:t>
            </a:r>
            <a:r>
              <a:rPr lang="id-ID" sz="3500" dirty="0" smtClean="0"/>
              <a:t>iě</a:t>
            </a:r>
            <a:r>
              <a:rPr lang="en-US" sz="3500" dirty="0" smtClean="0"/>
              <a:t> </a:t>
            </a:r>
            <a:r>
              <a:rPr lang="id-ID" sz="3500" dirty="0" smtClean="0"/>
              <a:t>ji</a:t>
            </a:r>
            <a:r>
              <a:rPr lang="en-US" sz="3500" dirty="0" smtClean="0"/>
              <a:t>e</a:t>
            </a:r>
            <a:r>
              <a:rPr lang="id-ID" sz="3500" dirty="0" smtClean="0"/>
              <a:t> sǎo</a:t>
            </a:r>
            <a:r>
              <a:rPr lang="en-US" sz="3500" dirty="0" smtClean="0"/>
              <a:t> </a:t>
            </a:r>
            <a:r>
              <a:rPr lang="id-ID" sz="3500" dirty="0" smtClean="0"/>
              <a:t>dì hé cā dì</a:t>
            </a:r>
            <a:r>
              <a:rPr lang="en-US" sz="3500" dirty="0" smtClean="0"/>
              <a:t> </a:t>
            </a:r>
            <a:r>
              <a:rPr lang="id-ID" sz="3500" dirty="0" smtClean="0"/>
              <a:t>bǎn. 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4"/>
            </a:pP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Kami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sering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membantu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ibu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mengerjakan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pekerjaan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我 们 常 常 帮 助 妈 妈 做 家 务。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	w</a:t>
            </a:r>
            <a:r>
              <a:rPr lang="id-ID" sz="3500" dirty="0" smtClean="0"/>
              <a:t>ǒ</a:t>
            </a:r>
            <a:r>
              <a:rPr lang="en-US" sz="3500" dirty="0" smtClean="0"/>
              <a:t> </a:t>
            </a:r>
            <a:r>
              <a:rPr lang="id-ID" sz="3500" dirty="0" smtClean="0"/>
              <a:t>men cháng</a:t>
            </a:r>
            <a:r>
              <a:rPr lang="en-US" sz="3500" dirty="0" smtClean="0"/>
              <a:t> </a:t>
            </a:r>
            <a:r>
              <a:rPr lang="id-ID" sz="3500" dirty="0" smtClean="0"/>
              <a:t>cháng bāng</a:t>
            </a:r>
            <a:r>
              <a:rPr lang="en-US" sz="3500" dirty="0" smtClean="0"/>
              <a:t> </a:t>
            </a:r>
            <a:r>
              <a:rPr lang="id-ID" sz="3500" dirty="0" smtClean="0"/>
              <a:t>zhù mā</a:t>
            </a:r>
            <a:r>
              <a:rPr lang="en-US" sz="3500" dirty="0" smtClean="0"/>
              <a:t> </a:t>
            </a:r>
            <a:r>
              <a:rPr lang="id-ID" sz="3500" dirty="0" smtClean="0"/>
              <a:t>m</a:t>
            </a:r>
            <a:r>
              <a:rPr lang="en-US" sz="3500" dirty="0" smtClean="0"/>
              <a:t>a</a:t>
            </a:r>
            <a:r>
              <a:rPr lang="id-ID" sz="3500" dirty="0" smtClean="0"/>
              <a:t> zuò jiā</a:t>
            </a:r>
            <a:r>
              <a:rPr lang="en-US" sz="3500" dirty="0" smtClean="0"/>
              <a:t> </a:t>
            </a:r>
            <a:r>
              <a:rPr lang="id-ID" sz="3500" dirty="0" smtClean="0"/>
              <a:t>wù.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1232</TotalTime>
  <Words>287</Words>
  <Application>Microsoft Office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Bahasa Mandarin  中文 zhōng wén</vt:lpstr>
      <vt:lpstr>Kosakata 生 词 shēng cí</vt:lpstr>
      <vt:lpstr>Slide 3</vt:lpstr>
      <vt:lpstr>Slide 4</vt:lpstr>
      <vt:lpstr>Slide 5</vt:lpstr>
      <vt:lpstr>Kalimat 句 子 jù zi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Mandarin  中文 zhōng wén</dc:title>
  <dc:creator>ASUS</dc:creator>
  <cp:lastModifiedBy>ASUS</cp:lastModifiedBy>
  <cp:revision>105</cp:revision>
  <dcterms:created xsi:type="dcterms:W3CDTF">2020-10-13T11:27:36Z</dcterms:created>
  <dcterms:modified xsi:type="dcterms:W3CDTF">2021-01-26T14:00:54Z</dcterms:modified>
</cp:coreProperties>
</file>