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4660-49D4-44CD-B2BC-7473B60B1E6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49A7-DF90-4278-8EBB-C0800BEE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7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4660-49D4-44CD-B2BC-7473B60B1E6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49A7-DF90-4278-8EBB-C0800BEE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8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4660-49D4-44CD-B2BC-7473B60B1E6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49A7-DF90-4278-8EBB-C0800BEE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4660-49D4-44CD-B2BC-7473B60B1E6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49A7-DF90-4278-8EBB-C0800BEE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4660-49D4-44CD-B2BC-7473B60B1E6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49A7-DF90-4278-8EBB-C0800BEE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0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4660-49D4-44CD-B2BC-7473B60B1E6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49A7-DF90-4278-8EBB-C0800BEE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4660-49D4-44CD-B2BC-7473B60B1E6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49A7-DF90-4278-8EBB-C0800BEE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8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4660-49D4-44CD-B2BC-7473B60B1E6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49A7-DF90-4278-8EBB-C0800BEE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8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4660-49D4-44CD-B2BC-7473B60B1E6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49A7-DF90-4278-8EBB-C0800BEE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1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4660-49D4-44CD-B2BC-7473B60B1E6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49A7-DF90-4278-8EBB-C0800BEE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2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14660-49D4-44CD-B2BC-7473B60B1E6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549A7-DF90-4278-8EBB-C0800BEE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1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14660-49D4-44CD-B2BC-7473B60B1E69}" type="datetimeFigureOut">
              <a:rPr lang="en-US" smtClean="0"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549A7-DF90-4278-8EBB-C0800BEE8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7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PAST PERFECT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566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496389"/>
            <a:ext cx="10870474" cy="564138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Time signals </a:t>
            </a:r>
          </a:p>
          <a:p>
            <a:pPr marL="0" indent="0">
              <a:buNone/>
            </a:pPr>
            <a:r>
              <a:rPr lang="en-US" dirty="0" smtClean="0"/>
              <a:t>1. Past Perfect + Before + Simple past</a:t>
            </a:r>
          </a:p>
          <a:p>
            <a:pPr marL="0" indent="0">
              <a:buNone/>
            </a:pPr>
            <a:r>
              <a:rPr lang="en-US" dirty="0" smtClean="0"/>
              <a:t>Ex : </a:t>
            </a:r>
            <a:r>
              <a:rPr lang="en-US" u="sng" dirty="0" smtClean="0"/>
              <a:t>The little girl had fallen</a:t>
            </a:r>
            <a:r>
              <a:rPr lang="en-US" dirty="0" smtClean="0"/>
              <a:t> </a:t>
            </a:r>
            <a:r>
              <a:rPr lang="en-US" b="1" dirty="0" smtClean="0"/>
              <a:t>before</a:t>
            </a:r>
            <a:r>
              <a:rPr lang="en-US" dirty="0" smtClean="0"/>
              <a:t> </a:t>
            </a:r>
            <a:r>
              <a:rPr lang="en-US" u="sng" dirty="0" smtClean="0"/>
              <a:t>I came</a:t>
            </a:r>
          </a:p>
          <a:p>
            <a:pPr marL="0" indent="0">
              <a:buNone/>
            </a:pPr>
            <a:r>
              <a:rPr lang="en-US" dirty="0" smtClean="0"/>
              <a:t>	Past Perfect 					Simple Past</a:t>
            </a:r>
          </a:p>
          <a:p>
            <a:pPr marL="0" indent="0">
              <a:buNone/>
            </a:pPr>
            <a:r>
              <a:rPr lang="en-US" dirty="0" smtClean="0"/>
              <a:t>2. Simple Past + After + Past Perfect</a:t>
            </a:r>
          </a:p>
          <a:p>
            <a:pPr marL="0" indent="0">
              <a:buNone/>
            </a:pPr>
            <a:r>
              <a:rPr lang="en-US" dirty="0" smtClean="0"/>
              <a:t>Ex : </a:t>
            </a:r>
            <a:r>
              <a:rPr lang="en-US" u="sng" dirty="0" smtClean="0"/>
              <a:t>She joined the group</a:t>
            </a:r>
            <a:r>
              <a:rPr lang="en-US" dirty="0" smtClean="0"/>
              <a:t> </a:t>
            </a:r>
            <a:r>
              <a:rPr lang="en-US" b="1" dirty="0" smtClean="0"/>
              <a:t>after </a:t>
            </a:r>
            <a:r>
              <a:rPr lang="en-US" u="sng" dirty="0" smtClean="0"/>
              <a:t>she had attended that meeting</a:t>
            </a:r>
          </a:p>
          <a:p>
            <a:pPr marL="0" indent="0">
              <a:buNone/>
            </a:pPr>
            <a:r>
              <a:rPr lang="en-US" dirty="0" smtClean="0"/>
              <a:t>	Simple Past 				Past Perfect</a:t>
            </a:r>
          </a:p>
          <a:p>
            <a:pPr marL="0" indent="0">
              <a:buNone/>
            </a:pPr>
            <a:r>
              <a:rPr lang="en-US" dirty="0" smtClean="0"/>
              <a:t>3. Past Perfect + when + Simple past</a:t>
            </a:r>
          </a:p>
          <a:p>
            <a:pPr marL="0" indent="0">
              <a:buNone/>
            </a:pPr>
            <a:r>
              <a:rPr lang="en-US" dirty="0" smtClean="0"/>
              <a:t>Ex : </a:t>
            </a:r>
            <a:r>
              <a:rPr lang="en-US" u="sng" dirty="0" smtClean="0"/>
              <a:t>I had told them the problem </a:t>
            </a:r>
            <a:r>
              <a:rPr lang="en-US" b="1" dirty="0" smtClean="0"/>
              <a:t>when</a:t>
            </a:r>
            <a:r>
              <a:rPr lang="en-US" dirty="0" smtClean="0"/>
              <a:t> </a:t>
            </a:r>
            <a:r>
              <a:rPr lang="en-US" u="sng" dirty="0" smtClean="0"/>
              <a:t>they met me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Past Perfect 						Simple Past</a:t>
            </a:r>
          </a:p>
          <a:p>
            <a:pPr marL="0" indent="0">
              <a:buNone/>
            </a:pPr>
            <a:r>
              <a:rPr lang="en-US" dirty="0" smtClean="0"/>
              <a:t>4. Already</a:t>
            </a:r>
          </a:p>
          <a:p>
            <a:pPr marL="0" indent="0">
              <a:buNone/>
            </a:pPr>
            <a:r>
              <a:rPr lang="en-US" smtClean="0"/>
              <a:t>Ex : The ship </a:t>
            </a:r>
            <a:r>
              <a:rPr lang="en-US" b="1" smtClean="0"/>
              <a:t>already </a:t>
            </a:r>
            <a:r>
              <a:rPr lang="en-US" smtClean="0"/>
              <a:t>received the warnings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60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PAST PERFECT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</dc:title>
  <dc:creator>Lenovo</dc:creator>
  <cp:lastModifiedBy>Lenovo</cp:lastModifiedBy>
  <cp:revision>2</cp:revision>
  <dcterms:created xsi:type="dcterms:W3CDTF">2021-07-27T01:39:28Z</dcterms:created>
  <dcterms:modified xsi:type="dcterms:W3CDTF">2021-07-27T01:40:35Z</dcterms:modified>
</cp:coreProperties>
</file>